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22E3F-25CD-45F1-A8B5-281C1D0F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BACE2-11FD-4635-B3FD-91361E62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D2C4E-55DB-4249-B026-3685C7AAF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75672-47A6-448A-B0E4-3FBB51257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9BB7F-7EA9-4FC1-A2A2-CC6ED96F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EA17F-81A2-4D73-A09B-9B9D13E6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16CE7-92AE-47FF-98DB-E748CD598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3BD61-AEBD-4CF7-96DD-A4152CA44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F4C82-B82B-46E9-B475-384E61CF6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0D961-7450-4E6A-B449-3DA15CA9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AA945-1279-453B-B483-7DBC0557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46043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《沟通与团队合作》第二章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沟通障碍与解决方法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表达清晰与准确传递信息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建立良好人际关系促进团队合作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冲突管理与协商解决技巧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26" r="303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452" r="244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沟通是人与人之间、人与群体之间思想与感情的传递和反馈的过程，以求思想达成一致和感情的通畅。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沟通具有传递信息、交流思想、表达情感、建立关系等多重功能，是人际交往和组织管理中不可或缺的重要环节。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有效沟通特征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有效沟通要求信息传递清晰明确，避免模棱两可和歧义。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有效沟通要求信息传递及时迅速，避免延误和错过时机。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有效沟通要求信息内容准确无误，避免误导和误解。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有效沟通强调双向交流，即信息发送者和接收者之间需要互动反馈，确保信息被正确理解。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通过沟通，团队成员可以相互了解、信任和支持，增强团队凝聚力。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促进团队凝聚力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推动团队创新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加强团队决策能力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通过有效沟通，团队成员可以明确任务目标、分工协作，减少误解和冲突，提高工作效率。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通过开放性的沟通和交流，团队成员可以分享彼此的知识和经验，激发创新思维和创造力。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通过充分讨论和协商，团队成员可以共同制定决策方案，提高决策的科学性和民主性。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沟通在团队合作中作用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沟通障碍与解决方法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44" r="219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常见沟通障碍类型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由于使用不同的语言或方言，导致信息传递不准确或产生误解。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不同文化背景的人们在沟通时，可能会因为文化差异而产生理解上的困难。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个人的情绪、态度、价值观等心理因素，也可能成为沟通的障碍。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组织内部的层级结构、部门划分等因素，可能导致信息流通不畅或失真。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文化障碍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心理障碍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组织结构障碍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知识储备不足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沟通技巧欠佳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情绪管理不当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分析产生原因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165" r="111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849" r="208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缺乏相关领域的知识，可能导致沟通时无法理解对方的意思。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不善于倾听、表达不清、缺乏反馈等沟通技巧问题，都可能导致沟通障碍。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情绪不稳定或过于激动时，容易影响沟通效果。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组织内部的文化氛围和价值观，可能对沟通产生积极或消极的影响。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学习并掌握多种语言，提高语言运用能力，减少语言障碍。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提高语言能力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了解并尊重不同文化背景下的沟通习惯和价值观，避免因文化差异造成的误解。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尊重文化差异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保持积极、开放的心态，学会控制情绪，避免因个人心理因素导致的沟通障碍。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调整心态和情绪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改善组织内部的沟通机制，打破部门壁垒，促进信息在组织内部的自由流通。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倾听技巧与运用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倾听是理解他人传递信息的关键环节，有助于准确把握对方意图和需求。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29" b="192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875" r="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积极倾听可以展现尊重和关注，有助于建立良好的人际关系和信任。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通过倾听收集信息，可以为提供有效反馈和建议打下基础。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倾听在沟通中重要性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以包容、尊重的态度倾听他人，避免先入为主的观念影响理解。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通过训练提高专注力，将注意力集中在对方的话语上，减少外界干扰。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专注力训练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适时提出问题和澄清疑虑，有助于更深入地理解对方观点和需求。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提问与澄清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提高倾听能力方法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通过点头、微笑等方式积极回应对方，鼓励其继续表达。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复述对方观点和总结核心意思，确保准确理解对方意图。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复述与总结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尝试站在对方立场感受其情感，表达理解和支持，增强沟通效果。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实践中运用倾听技巧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表达清晰与准确传递信息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https://d.book118.com/727046043024006043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2024-09-16T20:35:24.439</cp:lastPrinted>
  <dcterms:created xsi:type="dcterms:W3CDTF">2024-09-16T12:35:24Z</dcterms:created>
  <dcterms:modified xsi:type="dcterms:W3CDTF">2024-09-16T12:35:26Z</dcterms:modified>
</cp:coreProperties>
</file>