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DA506-7EF1-4E82-A63E-080AF16E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4E19C-D3BE-4F1C-AE9E-5BF09C91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6D09-D5D2-4618-8280-70A248B3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02675-A325-4E1D-AF41-1A9DE1149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D6ACE-9243-4BEF-95E9-D0D73AB70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5636B3-8BE9-4C50-83CC-80DCE4B69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EC882C-F8DF-4F3B-B452-46DCA9EB1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A95AB-8E1A-4EBB-9A9C-14F00D321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B4F52-EF0F-4E08-8AD2-529A463C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2CDF2-0B39-4C90-859D-45C58E41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6B71E-6ED5-4995-8433-A2688BC80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46050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培养学生教育思想与教育方法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学生个性特点及心理需求剖析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提升学生创新精神和实践能力举措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健全评价体系，促进学生全面发展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7" r="26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教育思想是指人们对教育现象、教育问题、教育规律等的理性认识，是教育实践活动的指导思想。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教育思想内涵丰富，包括教育理念、教育价值观、教育目的观、教育方法论等方面。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教育思想内涵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教育思想定义与内涵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02" b="290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教育思想历史与发展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古代教育思想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古代教育思想以孔子、孟子等为代表，强调德育为先，注重人格修养和社会责任。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近代教育思想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近代教育思想受西方影响，提倡科学教育、实用主义教育，注重知识传授和技能培训。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现代教育思想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现代教育思想强调全面发展、素质教育，关注学生的主体性和创造性，倡导多元化、个性化的教育理念。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496" r="214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当代教育思想强调以人为本，关注学生的全面发展，注重培养学生的创新精神和实践能力。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素质教育是当代教育思想的核心，旨在培养学生的综合素质，包括知识、能力、情感、态度等方面。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当代教育思想倡导多元化和个性化的教育理念，尊重学生的差异性和多样性，提供多样化的教育资源和教育方式。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多元化与个性化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终身学习是当代教育思想的重要理念，强调学生应该具备自主学习的能力和终身学习的意识，不断适应社会发展的需求。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当代教育思想核心理念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教育方法探讨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以教师为中心，通过讲解、演示等方式传授知识。优点是效率高，但缺点是缺乏互动，学生参与度低。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以考试为导向，注重知识记忆和应试技巧。优点是评价标准明确，但缺点是忽视学生个性和创造力培养。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传统教育方法过于强调知识传授和应试能力，忽视学生主体性和创造力培养。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传统教育方法回顾与反思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引导学生自主发现问题、解决问题，培养创新能力和实践能力。优点是激发学生主动性，但缺点是需要较多的时间和资源。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以学生为中心，通过小组讨论、角色扮演等方式鼓励学生参与。优点是提高学生参与度，但缺点是需要良好的组织和引导。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现代教育方法注重学生主体性和创造力培养，通过互动、探究等方式提高学习效果。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多元化教育方法应用案例分析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某小学采用游戏化教学方法，将学习内容与游戏相结合，提高学生学习兴趣和参与度。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某初中采用项目式学习方法，引导学生自主选择项目、制定计划并完成项目任务，培养实践能力和团队合作精神。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某高中采用个性化教学方法，针对每个学生制定不同的学习计划和辅导方案，实现因材施教。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多元化教育方法能够满足不同学生的需求，提高学习效果和综合素质。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学生个性特点及心理需求剖析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好奇心强，喜欢模仿，注重感性体验，对新知识有浓厚兴趣。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833" r="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自我意识觉醒，开始形成独立思考能力，情绪波动较大。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思维更加成熟，有较强自主性和创造性，对未来有一定规划。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不同年龄段学生个性特点分析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知识与探索的需求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提供丰富的学习资源和实践活动，鼓励学生主动探索和创新。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归属与爱的需求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通过建立良好的师生关系和同伴关系，营造温馨和谐的班级氛围来满足。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尊重与自我实现的需求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给予学生充分的肯定和鼓励，提供展示自我才能的平台和机会。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学生心理需求及满足途径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https://d.book118.com/727046050042006040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2024-09-12T14:13:52.105</cp:lastPrinted>
  <dcterms:created xsi:type="dcterms:W3CDTF">2024-09-12T06:13:52Z</dcterms:created>
  <dcterms:modified xsi:type="dcterms:W3CDTF">2024-09-12T06:13:54Z</dcterms:modified>
</cp:coreProperties>
</file>