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CB929-45E1-4FF2-9E30-168C884F2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0F193-4FBB-466D-9D2A-BAAFB47B1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CD8D3-0D1A-4FAA-AC2E-34DD26360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C1BA4-8A2D-4DE1-8843-8404BCBDD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1A6E8A-C1BE-4D43-9013-C85FCD59C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7AFCF1-6ED7-401F-99A9-39084859A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AB0651-2A7B-4AC0-90FF-BAB5F9A01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8BE9FB-AA8D-406C-AC0C-4FBFE13D9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A886F4-0FB4-4777-A60A-EA64ACF52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32259-AB45-4386-B4AA-F16A5D8D9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2E34A-7791-4A0D-8840-984A3F49A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46066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高考语文专题复习优秀范文赏析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范文选择与背景介绍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文章结构分析与写作技巧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语言表达与修辞手法运用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情感渗透与价值观传递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高考命题趋势及备考建议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优秀范文欣赏与启示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范文选择与背景介绍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选取具有代表性、经典的高考真题范文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注重文章体裁、题材和风格的多样性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兼顾不同难度层次，适合不同水平考生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历年高考真题范文筛选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介绍作家的生平经历、文学成就和代表作品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分析作家的写作风格、语言特点和表达技巧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阐述作家在文学史上的地位和影响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作家背景及作品风格简介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概括文章的主要内容和中心思想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分析文章的写作背景和创作意图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挖掘文章的深层含义和启示意义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文章内容与主题思想概述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文章结构分析与写作技巧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开门见山，直接点题。通过简洁明了的语言，迅速引入文章主题，让读者一目了然。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设置悬念，引发思考。采用提问、设问等方式，激发读者的阅读兴趣和思考欲望。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引用名言，彰显底蕴。恰当引用名人名言、诗词歌赋等，展现作者的文化素养和文章的主题内涵。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开头部分：引人入胜，提出问题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并列式结构。围绕中心论点，从不同角度、不同层面展开论述，各部分之间呈并列关系。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递进式结构。按照事理的逻辑顺序，由浅入深、由易到难地逐层深入论述，各部分之间呈递进关系。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总分式结构。先总述观点或提出论点，然后从不同方面进行分述，最后总结全文，各部分之间呈总分关系。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主体部分：论证充分，条理清晰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呼应开头，首尾圆合。结尾部分与开头相呼应，使文章结构严谨，主题鲜明。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卒章显志，画龙点睛。在结尾处用简洁有力的语言概括全文主旨，起到画龙点睛的作用。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提出问题，引发思考。结尾处可以提出问题或者留下思考空间，引导读者进一步思考和探索。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结尾部分：总结全文，升华主题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784686" y="1607814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03157" y="226180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07862" y="2998750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42096" y="2998750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283760" y="2998750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08945" y="2998750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立意深刻，见解独到。文章要有深刻的思想内涵和独到的见解，能够给读者以启迪和思考。</a:t>
            </a:r>
          </a:p>
        </p:txBody>
      </p:sp>
      <p:grpSp>
        <p:nvGrpSpPr>
          <p:cNvPr id="73" name="Group 7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4" name="AutoShape 7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TextBox 9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写作技巧与亮点剖析</a:t>
              </a:r>
            </a:p>
          </p:txBody>
        </p:sp>
      </p:grpSp>
      <p:sp>
        <p:nvSpPr>
          <p:cNvPr id="95" name="TextBox 95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立意深刻，见解独到。文章要有深刻的思想内涵和独到的见解，能够给读者以启迪和思考。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立意深刻，见解独到。文章要有深刻的思想内涵和独到的见解，能够给读者以启迪和思考。</a:t>
            </a:r>
          </a:p>
        </p:txBody>
      </p:sp>
      <p:sp>
        <p:nvSpPr>
          <p:cNvPr id="97" name="TextBox 97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立意深刻，见解独到。文章要有深刻的思想内涵和独到的见解，能够给读者以启迪和思考。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语言表达与修辞手法运用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运用肖像、心理、行动等描写手法，塑造鲜活的人物形象，展现人物的个性和内心世界。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抓住人物的特征，运用生动的语言进行描绘，使人物形象跃然纸上。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通过对环境、氛围的细腻描写，再现故事发生的场景，使读者仿佛身临其境。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生动形象描绘场景人物特点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拟人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其他修辞手法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通过相似的事物进行比拟，使表达更加生动形象，增强语言的表现力。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将非人的事物赋予人的特征，使其具有人的思想、情感或行为，从而增强语言的感染力。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如夸张、反复、设问等，根据表达需要恰当运用，增强语言的节奏感和感染力。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恰当运用比喻、拟人等修辞手法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句式变换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长句短句搭配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句式变换和长句短句搭配使用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通过运用不同的句式来表达相同的内容，使语言更加丰富多彩，增强表达效果。如陈述句、疑问句、感叹句等不同类型的句子可以灵活变换使用。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长句结构复杂，包含的信息量丰富；短句简洁明了，有力地表达主要信息。长句和短句的搭配使用可以使语言既有深度又有力度。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优美词汇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使用具有美感的词语和表达方式，如诗意盎然的描绘、富有韵律感的语句等，提升文章的审美价值。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成语典故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恰当引用成语、典故等文化遗产，既可以展示作者的文化底蕴，也可以使文章更加凝练、富有内涵。成语和典故的引用需恰到好处，避免堆砌和滥用。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优美词汇和成语典故引用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https://d.book118.com/727046066034006041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2024-09-13T22:14:59.978</cp:lastPrinted>
  <dcterms:created xsi:type="dcterms:W3CDTF">2024-09-13T14:14:59Z</dcterms:created>
  <dcterms:modified xsi:type="dcterms:W3CDTF">2024-09-13T14:15:02Z</dcterms:modified>
</cp:coreProperties>
</file>