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FF5D4-33E6-49C2-AF21-7032F06B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84262-21AC-4CC0-9D7A-67638DC0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F3DF-B593-46A1-952F-4F3FEDE8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39047-FCA1-484B-8007-0B166ED4D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3D30B-7AAD-47E2-923D-1117E23A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8FCAE-0FB8-4FAC-A415-96BF62EFD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0608D-5363-4029-9353-E19D6D1B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239E5-131F-4A79-A2D9-9358BDBA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B123-6A0D-4CAE-B088-39FA56AA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6BF2E-2690-4F4E-BA30-C98DCDC6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34F6E-6EA0-4059-9357-DD46FB19D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46104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云南啤酒行业顾客分析报告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云南啤酒行业概述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目标顾客分析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顾客需求和期望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竞争者顾客分析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本报告旨在分析云南啤酒行业的顾客需求、消费行为和市场趋势，为啤酒企业提供有针对性的营销策略和产品优化建议。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随着人们生活水平的提高和消费观念的转变，啤酒作为一种大众化的饮品，市场需求不断增长。云南作为中国西南地区的旅游胜地，啤酒市场具有较大的发展潜力。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本报告主要针对云南地区的啤酒市场，包括对顾客需求、消费行为、市场趋势等方面的分析。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由于数据获取的限制，本报告主要基于市场调查和公开数据，可能无法涵盖所有云南啤酒市场的细节和变化。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云南啤酒行业概述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云南啤酒行业规模较大，年产量和销售额均位居全国前列。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近年来，随着消费者需求的增加和市场的不断扩大，云南啤酒行业呈现出稳步增长的态势。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云南本土品牌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云南本土啤酒品牌众多，其中以“云南啤酒”、“大理啤酒”等品牌最为知名。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外地品牌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外地啤酒品牌在云南市场也有一定的市场份额，如“青岛啤酒”、“燕京啤酒”等。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云南啤酒市场主要由本土品牌和外地品牌构成，其中本土品牌占据较大市场份额。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云南啤酒市场具有地域性、消费群体多样化的特点，消费者对于啤酒的口感、品质和服务需求日益多样化。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目标顾客分析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主要集中在20-45岁，该年龄段人群具有较高的消费能力和对啤酒的喜好。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男性顾客占比较大，约为70%，女性顾客占比30%。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主要集中在城市和城镇地区，农村市场相对较小。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以企业员工、自由职业者和学生为主。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职业构成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主要在聚会、家庭聚餐、朋友聚会等场合饮用。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倾向于选择知名品牌，如青岛啤酒、燕京啤酒等。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平均每月购买2-3次啤酒，购买频率较高。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以超市、便利店和夜市为主要购买渠道。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消费场景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顾客消费行为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满意度评价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大部分顾客对啤酒的口感、品质和服务表示满意。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反馈渠道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主要通过超市、便利店等销售渠道反馈意见和建议。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忠诚度表现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多数顾客表示会继续购买该品牌啤酒，忠诚度较高。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根据顾客反馈，改进产品口感、品质和服务，提高顾客满意度和忠诚度。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顾客需求和期望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消费者对啤酒的口感和品质有较高要求，他们希望啤酒口感醇厚、清爽，品质优良。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口感与品质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品牌与品种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包装与外观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消费者对啤酒的品牌和品种有一定要求，他们希望品牌形象良好，品种丰富多样。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消费者对啤酒的包装和外观有一定要求，他们希望包装精美、外观吸引人。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https://d.book118.com/727046104104006040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2024-09-12T23:05:34.442</cp:lastPrinted>
  <dcterms:created xsi:type="dcterms:W3CDTF">2024-09-12T15:05:34Z</dcterms:created>
  <dcterms:modified xsi:type="dcterms:W3CDTF">2024-09-12T15:05:36Z</dcterms:modified>
</cp:coreProperties>
</file>