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FAADE46-44FD-4316-BB9F-5B67B19EB63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5D41C-9CF4-4DDD-9819-4804294CE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2D2C1-61A2-4919-8DE8-DEADDEC9E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59545-246B-4E86-AA23-5078D8AB7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8157CA-51EF-4A33-BB4B-DC9414611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A6602D-68EA-45FE-B242-3B2262463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DB6886-AF01-404E-82CA-AAB92FDC8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1FFFEE-5D3B-44E7-938A-D9D77CFA7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1309D0-63D1-41DF-BA96-DD7AA0D7C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7AFBCB-C619-412E-8CAF-99E1E18F4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CA38D-A0D7-4473-87FF-F97526ACD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F9CE1-717B-47DB-A444-CA7901F48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FAE4204-4CF7-4CF2-97C7-BF954435AB5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749D81D-E355-46E5-84F4-11CE49D942E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5000305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节约能源创造美好生活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节约能源的重要性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节约能源的实践意义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节约能源的行动计划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节约能源的未来展望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节约能源的成果与挑战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节约能源的总结与展望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节约能源的重要性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节约能源对环境的影响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节约能源对环境的影响十分重要。能源消耗导致温室气体排放增加，加剧全球变暖；能源开采和利用对自然资源造成破坏，导致生态平衡失衡；而节约能源可以减少环境污染，保护我们的地球家园。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节约能源对经济的影响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节约能源有助于企业降低能源支出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减少能源成本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有效利用能源资源，提升经济效益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提高能源利用效率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推动产业升级，增强市场竞争力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提升产业竞争力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提高生活质量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提升生活品质，享受更舒适的生活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创造美好生活环境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保护环境，为子孙后代留下更美好的家园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节约能源对生活的影响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降低生活成本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通过合理利用能源资源，减少开支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节约能源的实践方法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调整能源使用方式，提高利用效率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优化能源利用结构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积极推动绿色能源替代传统能源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推广绿色能源应用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倡导骑行、公交等低碳出行方式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提倡绿色出行方式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节约能源不仅是每个人的责任，更是全社会的使命。通过节约能源，我们可以保护环境、改善经济、提高生活质量，创造美好的未来。让我们携手努力，节约能源，共创美好生活。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节约能源的实践意义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家庭节约能源对家庭的重要性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家庭节约能源是每个家庭成员应该意识到的责任和义务。通过减少用电、水和燃气等资源的浪费，可以有效降低家庭支出，减轻生活压力，创造更舒适环境。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家庭节约能源的具体好处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节约用电、水和燃气费用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减少家庭支出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创造更舒适的生活环境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降低生活压力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保护环境，造福子孙后代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提高家庭环境品质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企业节约能源的重要性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通过节约能源成本，提高生产效率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提高生产效率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积极履行社会责任，树立良好企业形象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减少能源浪费，降低企业运营成本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降低成本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保护生态环境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减少污染物排放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改善空气质量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提高人民生活水平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促进可持续发展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提升社会文明程度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创建美好生活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共建绿色城市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提升居民生活品质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社会节约能源的正面影响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推动经济发展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增加资源利用效率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促进相关产业发展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节约能源的实际意义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随着资源消耗的加剧和环境问题的日益凸显，节约能源已成为全社会的共同责任。通过节约能源，我们可以实现经济、社会、环境的可持续发展，为子孙后代留下更美好的生活环境。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节约能源的行动计划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个人节约能源的实践方法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个人在日常生活中可以通过减少用水用电、推行绿色出行以及加强环保意识等方式来节约能源，从而为创造美好生活贡献力量。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家庭节约能源的实践方法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选择能效等级高的家电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购买节能电器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如太阳能等可再生能源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合理利用自然资源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保持家电良好状态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定期维护家电设备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推行绿色生产理念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减少废物产生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提高资源利用率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培养员工节能意识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开展节能培训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设立节能奖励机制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企业节约能源的实践方法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实行节能减排政策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制定节能目标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监测减排效果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社会节约能源的实践方法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选择低碳出行方式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倡导低碳生活方式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提倡资源共享理念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弘扬节约文化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投资可持续发展领域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支持绿色能源项目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通过个人、家庭、企业和社会各个层面的节约能源实践方法，我们可以共同致力于节约能源、保护环境，为创造美好生活贡献自己的力量。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https://d.book118.com/727050003056006054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节约能源创造美好生活</vt:lpstr>
      <vt:lpstr>目录</vt:lpstr>
      <vt:lpstr>第1章 节约能源的重要性</vt:lpstr>
      <vt:lpstr> </vt:lpstr>
      <vt:lpstr>节约能源对经济的影响</vt:lpstr>
      <vt:lpstr>节约能源对生活的影响</vt:lpstr>
      <vt:lpstr>节约能源的实践方法</vt:lpstr>
      <vt:lpstr>总结</vt:lpstr>
      <vt:lpstr>第2章 节约能源的实践意义</vt:lpstr>
      <vt:lpstr>家庭节约能源对家庭的重要性</vt:lpstr>
      <vt:lpstr>家庭节约能源的具体好处</vt:lpstr>
      <vt:lpstr>企业节约能源的重要性</vt:lpstr>
      <vt:lpstr>社会节约能源的正面影响</vt:lpstr>
      <vt:lpstr> </vt:lpstr>
      <vt:lpstr>第三章 节约能源的行动计划</vt:lpstr>
      <vt:lpstr> </vt:lpstr>
      <vt:lpstr>家庭节约能源的实践方法</vt:lpstr>
      <vt:lpstr>企业节约能源的实践方法</vt:lpstr>
      <vt:lpstr>社会节约能源的实践方法</vt:lpstr>
      <vt:lpstr>结尾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2024-09-28T16:52:23.204</cp:lastPrinted>
  <dcterms:created xsi:type="dcterms:W3CDTF">2024-09-28T08:52:23Z</dcterms:created>
  <dcterms:modified xsi:type="dcterms:W3CDTF">2024-09-28T08:52:25Z</dcterms:modified>
</cp:coreProperties>
</file>