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2B48D-51A7-4672-868A-8BBACC09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E8899-6D8C-4A90-B4CC-B28D7BA38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BFF68-FEE1-4331-AAE1-EAF700E5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ED693-C79A-46B3-8072-CE748241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3E94B-AF4E-4E4D-B771-49C2DC9E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DD483-F12F-4884-A6B3-6205DC983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E0E5E-B7A2-4BDA-B9D3-9EB6D8E5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CA4E8-E861-4B82-B7AA-C69BBDD44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9C20E-FF02-48C8-8D8F-584F1D92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75A92-DCC5-4A8A-8795-73C9BDA9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AE70E-FD80-4BC3-8DB0-E0575C21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0042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妇产科的解剖与护理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妇产科解剖学概述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妇产科解剖学概述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包括阴道、子宫、输卵管和卵巢，是女性生殖系统的主要组成部分。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阴道是性交器官和月经血排出的通道；子宫是孕育胎儿的器官；输卵管是精子和卵子相遇结合的场所；卵巢是产生卵子和分泌女性激素的器官。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女性生殖系统解剖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生殖器官的功能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由皮肤、乳腺组织和结缔组织构成，乳腺组织是产生乳汁的器官。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乳房是哺育婴儿的器官，也是女性重要的性器官之一，能够分泌乳汁和产生性激素。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乳房解剖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由骨盆、肌肉和结缔组织构成，是支撑盆腔器官的重要结构。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盆底能够支撑盆腔器官，保持其正常位置和功能，同时参与排便、排尿和性交等生理活动。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盆底解剖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689" r="186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在护理过程中，需要全面了解病人的病情、病史、家庭状况等，以便更好地制定护理计划。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全面了解病人情况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预防疾病的发生和恶化是护理的重要原则，妇产科护理中应注重预防感染、预防并发症等方面。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针对不同病人的特点和需求，制定个性化的护理计划，满足病人的特殊需求。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妇产科护理需要遵循科学原则，运用专业知识和技能，确保护理效果和质量。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科学性和专业性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包括生命体征的测量、口腔护理、皮肤护理等基础护理操作。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针对妇产科疾病和病人的特殊需求，需要掌握专科的护理技能，如产程观察、新生儿护理等。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妇产科疾病有时会出现紧急情况，需要掌握急救技能，如心肺复苏、止血等。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良好的沟通技能是建立良好护患关系的基础，有助于提高病人的满意度和治疗效果。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251" r="312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包括注射、采血、灌肠等基础操作。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针对妇产科疾病的特点，需要掌握专科的操作技能，如产程配合、新生儿沐浴等。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随着医疗技术的不断发展，越来越多的仪器被应用于妇产科护理中，护士需要掌握相关仪器的使用方法。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仪器使用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在护理过程中，需要及时、准确地记录病人的情况和护理操作，并向上级医生或护士报告相关情况。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记录和报告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随着胎儿的生长，子宫逐渐增大，重量和容量增加。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乳房增大，乳晕加深，乳腺发育。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孕妇的心脏负担加重，血压和血容量增加，血液稀释。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循环系统和血液变化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孕妇的甲状腺、肾上腺和胰腺等内分泌腺体发生一系列生理变化。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妊娠期生理变化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088" r="110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孕妇应定期进行产前检查，了解胎儿和自身状况，及时发现和处理问题。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孕妇应保持均衡的饮食，摄入足够的营养素，以满足自身和胎儿的需求。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孕妇应适当运动，增强体质，同时保证充足的休息和睡眠。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孕妇应保持良好的心态，减轻焦虑和抑郁情绪，促进母婴健康。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https://d.book118.com/727050042145006034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2024-09-08T21:09:46.965</cp:lastPrinted>
  <dcterms:created xsi:type="dcterms:W3CDTF">2024-09-08T13:09:46Z</dcterms:created>
  <dcterms:modified xsi:type="dcterms:W3CDTF">2024-09-08T13:09:49Z</dcterms:modified>
</cp:coreProperties>
</file>