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924EC-996D-49F5-9BBB-5D5A9E0D1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64ACF-B8C0-4C5A-BAD6-8A7A645F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FAFAC-1100-44A5-B17F-E94D1920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1FF0A-6A2D-4F8D-9E59-16143A0A1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154AA-B24A-4B33-94B3-1495E482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53888-60E7-49D2-956D-27C913A0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A15F1-1CF2-48B7-8274-1DCD298A2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63641-F604-4606-B7D7-FB61F2CC6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CDA68-CFFB-4C24-A2A1-C52B40B0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9A9B9-045B-479C-921F-30296178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AC68F-B523-401C-B887-2C811C439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00610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电气火灾爆炸的预防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电气火灾爆炸的概述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预防电气火灾爆炸的措施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电气火灾爆炸的应急处理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电气火灾爆炸的概述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30" b="12130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电气火灾爆炸：指在电气设备、线路等发生故障或电火花、电弧等引燃易燃易爆物品，造成火灾和爆炸事故。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电气火灾爆炸的定义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电气火灾爆炸可能导致人员烧伤、电击等伤害，甚至死亡。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火灾和爆炸会烧毁建筑物、设备等，造成重大财产损失。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燃烧产生的烟雾和废气可能对环境造成污染。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电气火灾爆炸的危害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不良的用电习惯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易燃易爆物品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电气火灾爆炸的原因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854" r="48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3169" b="1316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2069" b="206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5372" b="153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电气设备、线路等发生故障，如短路、过载等，导致火灾和爆炸。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如乱拉乱接电线、超负荷使用电器等，容易引发电气火灾。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电气设备、线路等长期缺乏维护，导致老化、破损，增加火灾和爆炸的风险。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电气设备、线路等附近存在易燃易爆物品，如油料、化学品等，容易引发火灾和爆炸。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预防电气火灾爆炸的措施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合理规划电气线路布局，避免线路过载、老化等问题，防止电气火灾的发生。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在易见、易取的位置标明安全警示标识，提醒相关人员注意安全。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选用符合国家标准的电气设备，确保设备性能稳定、安全可靠。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合理设计电气线路和设备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制定定期维护和检查计划，对电气线路和设备进行全面检查，确保其正常运行。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对发现的问题及时进行维修或更换，消除潜在的安全隐患。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加强对电气设备及线路的日常巡检，及时发现并处理问题。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定期维护和检查电气线路和设备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定期对电气火灾报警器和灭火设备进行检查和维护，确保其正常工作。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在易发生电气火灾的场所安装电气火灾报警器，实时监测电气线路和设备的运行状态，及时发现并报警。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配备灭火器材，如干粉灭火器、二氧化碳灭火器等，以便在火灾发生时及时扑灭。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安装电气火灾报警和灭火设备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https://d.book118.com/727050061051006043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2024-09-17T02:23:13.220</cp:lastPrinted>
  <dcterms:created xsi:type="dcterms:W3CDTF">2024-09-16T18:23:13Z</dcterms:created>
  <dcterms:modified xsi:type="dcterms:W3CDTF">2024-09-16T18:23:14Z</dcterms:modified>
</cp:coreProperties>
</file>