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F566EF-6C42-4BD5-8DB3-C00599662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FDCCB9-941C-4DE4-AB0B-6CFF135C3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D99B02-7883-49BA-88DB-B0F9D29C0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47ACBB-FA5F-445F-BC23-F6378AD36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20BB0F-C00B-4243-89CD-6DD8D59E5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BB8269-31B5-4346-A07C-3B4AF2A27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8698CE-B20E-4857-B6FD-1D3B6215D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D1C863-1608-4A2D-A1CE-748F2945A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3D1ABF-D88B-4A25-BAB0-CA6177ABA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944CC8-3CAF-45A0-BFA4-FA2815A77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9AFEAE-3489-4C03-AED5-DCFA9532A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05010504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《餐饮服务监督培训》课件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汇报时间：2024-01-31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餐饮服务监督概述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餐饮服务监督流程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餐饮服务食品安全监督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餐饮服务环境卫生监督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餐饮服务从业人员管理监督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餐饮服务监督常见问题及解决对策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餐饮服务监督概述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97384" y="2173262"/>
            <a:ext cx="3857054" cy="65274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确保餐饮服务提供者遵守食品安全法律法规，保障公众饮食安全。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683187" y="2173262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5" name="Freeform 5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6683187" y="3294307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1" name="Freeform 11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AutoShape 15"/>
          <p:cNvSpPr/>
          <p:nvPr/>
        </p:nvSpPr>
        <p:spPr>
          <a:xfrm>
            <a:off x="6692712" y="4617091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17" name="Freeform 17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3" name="Picture 23"/>
          <p:cNvPicPr>
            <a:picLocks noChangeAspect="1"/>
          </p:cNvPicPr>
          <p:nvPr/>
        </p:nvPicPr>
        <p:blipFill>
          <a:blip r:embed="rId2"/>
          <a:srcRect l="12588" r="12588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4" name="Picture 24"/>
          <p:cNvPicPr>
            <a:picLocks noChangeAspect="1"/>
          </p:cNvPicPr>
          <p:nvPr/>
        </p:nvPicPr>
        <p:blipFill>
          <a:blip r:embed="rId3"/>
          <a:srcRect l="9853" r="9853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5" name="Picture 25"/>
          <p:cNvPicPr>
            <a:picLocks noChangeAspect="1"/>
          </p:cNvPicPr>
          <p:nvPr/>
        </p:nvPicPr>
        <p:blipFill>
          <a:blip r:embed="rId4"/>
          <a:srcRect t="9255" b="9255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26" name="Picture 26"/>
          <p:cNvPicPr>
            <a:picLocks noChangeAspect="1"/>
          </p:cNvPicPr>
          <p:nvPr/>
        </p:nvPicPr>
        <p:blipFill>
          <a:blip r:embed="rId5"/>
          <a:srcRect l="6531" r="6531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27" name="AutoShape 27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通过监督，提高餐饮服务提供者的食品安全管理水平和责任意识。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及时发现并纠正餐饮服务环节中的食品安全隐患，防止食品安全事故的发生。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原则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方法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依法监督、公正公平、公开透明、注重实效。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采用日常监督检查、专项整治、飞行检查等多种方式进行监督。同时，鼓励社会监督和舆论监督，形成多元化的监督体系。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包括餐饮服务提供者的资质、从业人员健康管理、食品采购与储存、食品加工制作、餐饮具清洗消毒、环境卫生等方面。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餐饮服务提供者应建立并落实食品安全管理制度，确保各项食品安全措施得到有效执行。同时，应积极配合监督部门的监督检查，对发现的问题及时整改并反馈整改情况。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监督内容与要求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餐饮服务监督流程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根据餐饮服务的特点和监管要求，确定监督目标、制定监督计划，并明确监督的时间、地点和人员安排。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明确监督目标和计划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收集被监督单位的基本信息，包括餐饮服务许可证、从业人员健康证、食品安全管理制度等，了解其经营状况和食品安全管理水平。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了解被监督单位情况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根据监督需要，准备相应的监督工具，如食品安全快速检测设备、执法文书等，并携带相关的法律法规、标准规范等资料。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准备监督工具和资料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前期准备工作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792" r="17792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对被监督单位的经营场所进行全面检查，包括环境卫生、设施设备卫生、餐具消毒等方面，确保其符合食品安全要求。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检查经营场所卫生状况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重点检查食品原料的采购、贮存、加工等环节，查看是否存在过期、变质、不合格等问题，同时对食品加工过程进行现场监督，确保其符合操作规范要求。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检查食品原料和加工过程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根据监督需要，对被监督单位提供的食品进行抽查，包括抽样检测、快速检测等，以验证其质量和安全性。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抽查食品质量和安全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现场监督检查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4504" b="2450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0899" b="108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后期整改落实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下达监督意见书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根据现场监督检查情况，向被监督单位下达监督意见书，明确指出存在的问题和不足，并提出整改要求和时限。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督促整改落实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对被监督单位的整改情况进行跟踪督促，确保其按照监督意见书的要求进行整改，并在规定时限内完成整改任务。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复查验收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在整改完成后，组织对被监督单位进行复查验收，验证其整改效果是否符合要求，并对未通过验收的单位进行进一步处理。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反馈监督信息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将监督报告及时反馈给相关部门和单位，包括上级主管部门、被监督单位以及社会公众等，以便其了解餐饮服务监督情况和食品安全状况。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汇总监督结果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将各个监督环节的监督结果进行汇总整理，形成完整的监督报告，包括被监督单位的基本情况、监督检查情况、整改落实情况和监督结论等内容。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建立监督档案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对被监督单位建立监督档案，将历次监督检查的资料、监督意见书、整改报告等文件归档保存，以备后续查阅和使用。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3958" r="239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9482" r="1948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292" r="152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监督结果反馈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餐饮服务食品安全监督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其他相关法规和标准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包括地方性法规、行业标准等，对餐饮服务食品安全提出了具体要求。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《中华人民共和国食品安全法》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规定了食品生产经营者的责任和义务，明确了食品安全监管体制和法律责任。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《餐饮服务食品安全监督管理办法》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针对餐饮服务环节的特点，制定了详细的食品安全管理要求和措施。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食品安全法律法规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要求餐饮服务提供者建立从业人员健康档案，定期进行健康检查，确保从业人员身体健康。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从业人员健康管理制度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食品安全自查制度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原料采购与进货查验制度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食品安全事故处置制度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餐饮服务提供者应定期对食品安全状况进行检查评价，及时发现并消除食品安全隐患。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要求餐饮服务提供者严格把控原料采购关，对进货原料进行查验，确保原料符合食品安全标准。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餐饮服务提供者应制定食品安全事故应急预案，一旦发生食品安全事故，能够迅速反应并妥善处理。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食品安全管理制度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食品加工场所应保持清洁、卫生，定期进行消毒处理，防止交叉污染。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加工场所卫生要求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餐具、饮具使用后应及时清洗、消毒，保证下次使用时的清洁卫生。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餐具、饮具清洗消毒规范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食品加工应按照规定的工艺流程进行，确保各道工序符合食品安全要求。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食品加工流程规范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食品添加剂的使用应符合国家相关标准，严禁超范围、超限量使用。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食品添加剂使用规范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食品加工操作规范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一旦发生食品安全事故，应立即向相关部门报告，并配合开展事故调查工作。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事故报告和调查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对事故原因进行深入分析，找出问题根源，防止类似事故再次发生。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事故原因分析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根据事故调查结果，对相关责任人进行追究和处理，并督促餐饮服务提供者进行整改落实。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责任追究和整改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对事故处理过程进行评估和总结，总结经验教训，完善食品安全管理制度和措施。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事后评估和总结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19221" r="19221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食品安全事故处理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https://d.book118.com/727050105046006036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2024-09-11T05:47:49.517</cp:lastPrinted>
  <dcterms:created xsi:type="dcterms:W3CDTF">2024-09-10T21:47:49Z</dcterms:created>
  <dcterms:modified xsi:type="dcterms:W3CDTF">2024-09-10T21:47:51Z</dcterms:modified>
</cp:coreProperties>
</file>