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DD0928-F253-4B40-B31B-123B584D1F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191B6E-A391-4AAA-89EA-A444FD8E92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CE3B1A-435C-4841-AB73-8569F209E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34D906-9713-4671-BFE9-D72B0078D4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84DDD0-5B79-4E82-9049-557D106F65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32AC0E-4C81-43C3-8808-160B5C8FD5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9CF1A1-0626-4625-B833-ED10FD6443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394C26-13C7-421E-847C-245D69D2FD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C7027F-3C23-42E1-913A-582CE912B4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04D370-BBB8-4E49-AA50-F8598B2F4A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F87B04-3F88-4392-9D6B-CDE28EA81A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05013214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护理爱岗敬业标兵</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护理职业精神</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护理专业技能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护理服务态度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护理工作成就</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护理职业发展</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护理职业精神</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护理工作是医疗体系中不可或缺的一环，对于保障患者的生命健康起着至关重要的作用。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热爱护理事业，就是对患者的生命和健康负责，也是对自己职业的尊重和热爱。</a:t>
            </a:r>
          </a:p>
        </p:txBody>
      </p:sp>
      <p:pic>
        <p:nvPicPr>
          <p:cNvPr id="6" name="Picture 6"/>
          <p:cNvPicPr>
            <a:picLocks noChangeAspect="1"/>
          </p:cNvPicPr>
          <p:nvPr/>
        </p:nvPicPr>
        <p:blipFill>
          <a:blip r:embed="rId2"/>
          <a:srcRect t="8976" b="897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8624" b="862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只有真正热爱护理事业，才能在工作中始终保持高度的责任心和敬业精神。</a:t>
            </a:r>
          </a:p>
        </p:txBody>
      </p:sp>
      <p:pic>
        <p:nvPicPr>
          <p:cNvPr id="10" name="Picture 10"/>
          <p:cNvPicPr>
            <a:picLocks noChangeAspect="1"/>
          </p:cNvPicPr>
          <p:nvPr/>
        </p:nvPicPr>
        <p:blipFill>
          <a:blip r:embed="rId4"/>
          <a:srcRect t="8058" b="805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热爱护理事业</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护理工作需要具备奉献精神，因为护理人员需要经常加班、值夜班，甚至在紧急情况下需要放弃休息时间赶赴工作岗位。</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奉献精神不仅体现在工作时间上，还体现在对患者无微不至的关心和照顾上，需要护理人员全心全意为患者服务。</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奉献精神是护理职业精神的重要组成部分，也是护理人员不断提升自身素质和服务质量的重要动力。</a:t>
            </a:r>
          </a:p>
        </p:txBody>
      </p:sp>
      <p:pic>
        <p:nvPicPr>
          <p:cNvPr id="11" name="Picture 11"/>
          <p:cNvPicPr>
            <a:picLocks noChangeAspect="1"/>
          </p:cNvPicPr>
          <p:nvPr/>
        </p:nvPicPr>
        <p:blipFill>
          <a:blip r:embed="rId2"/>
          <a:srcRect l="16667" r="16667"/>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l="16667" r="16667"/>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rcRect l="17167" r="17167"/>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奉献精神</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7542" r="1754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7583" r="1758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护理工作需要具备强烈的责任心，因为护理人员的工作直接关系到患者的生命健康。</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责任心要求护理人员在工作中要时刻保持高度的警觉，认真执行各项操作规程，确保患者的安全和舒适。</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责任心还要求护理人员在工作中不断学习和提高自己的专业知识和技能水平，以更好地为患者服务。</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护理专业技能</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熟悉常见疾病的临床表现、诊断标准、治疗原则和护理措施。</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了解预防保健和康复医学的基本知识，能够为患者提供健康教育。</a:t>
            </a:r>
          </a:p>
        </p:txBody>
      </p:sp>
      <p:pic>
        <p:nvPicPr>
          <p:cNvPr id="7" name="Picture 7"/>
          <p:cNvPicPr>
            <a:picLocks noChangeAspect="1"/>
          </p:cNvPicPr>
          <p:nvPr/>
        </p:nvPicPr>
        <p:blipFill>
          <a:blip r:embed="rId2"/>
          <a:srcRect l="8565" r="856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272" r="927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020" r="902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掌握基础医学、临床医学和护理学的基本理论知识，包括解剖学、生理学、病理学、药理学等。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708" b="16708"/>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熟练掌握基础护理操作技能，如测量生命体征、给药、输液、注射等。</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掌握常见疾病的护理操作技能，如心肺复苏、急救护理等。</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能够正确使用各种医疗器械和设备，如监护仪、呼吸机等。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操作技能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86" b="148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沟通能力</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能够与患者及其家属进行有效的沟通，了解患者需求，提供心理支持和安慰。</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与医生和其他医护人员能够进行有效的沟通和协作，确保患者得到及时、准确的治疗和护理。</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在团队中能够发挥领导作用，协调团队成员的工作，提高工作效率和护理质量。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护理服务态度</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https://d.book118.com/727050132145006033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2024-09-07T09:33:37.991</cp:lastPrinted>
  <dcterms:created xsi:type="dcterms:W3CDTF">2024-09-07T01:33:38Z</dcterms:created>
  <dcterms:modified xsi:type="dcterms:W3CDTF">2024-09-07T01:33:39Z</dcterms:modified>
</cp:coreProperties>
</file>