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1E86B5-07EF-40B8-9632-D6342F1309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CDD958-B778-4D62-BD90-288D24DAC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BB5853-5473-43DA-9284-A05C81738A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7A6CFB-BFF1-4546-9CCC-DCDB0C773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ADAC36-9DE8-4614-9EE7-2C789EE134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F29CC8F-DA8D-4ED9-930C-F35BA7E4B0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F605BB-2AFF-48BD-BA79-575C60DC1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25E1B7-5BB4-4FAB-A2C2-D207BDE0E5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FCB01B-DB6A-48F7-802F-2E03ED373C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45D9E8-5CD2-475C-BC4B-0FAD9E82F7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003B08-1BBC-492B-A0F3-A0B7427FA8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7051056050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设备维保中的工作票与操作指导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工作票的概述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操作指导的概述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工作票与操作指导的实施与管理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工作票与操作指导在设备维保中的应用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工作票与操作指导的优化与改进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工作票的概述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工作票的定义与作用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工作票是设备维修保养过程中的重要文件，用于明确维保任务、人员、时间、安全措施等要求。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作用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确保设备维修保养工作的顺利进行，提高工作效率，保障工作人员的安全。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根据设备类型、维修保养内容和工作性质，工作票可分为多种类型，如电气工作票、机械工作票、特种设备工作票等。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适用于各种设备维修保养领域，包括工厂、企业、事业单位等。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工作票的种类与适用范围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种类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工作票应按照规定的格式和要求填写，包括设备名称、维保项目、安全措施、人员分工等，确保信息的准确性和完整性。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编写规范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工作票填写完成后，需经过相关人员的审核和批准，确保工作票的合规性和可行性。审核流程应包括初审、复审和批准等环节，涉及人员包括维保人员、技术人员和管理人员等。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审核流程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工作票的编写规范与审核流程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操作指导的概述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操作指导是一种详细的书面说明，用于指导操作者正确、安全地执行特定任务或操作。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操作指导对于确保设备维保工作的正确性和安全性至关重要，它能够提供清晰、具体的操作步骤和注意事项，减少操作失误和事故风险。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操作指导的定义与重要性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操作指导的编写应遵循简单、明了、准确的原则，确保操作者易于理解和执行。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操作指导应包括操作步骤、注意事项、安全要求等内容，同时应使用简洁、专业的语言和术语，配以必要的插图和表格。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操作指导的编写原则与要求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操作指导在发布之前应经过专业人员的审核，以确保其准确性和完整性。审核人员应具备相关领域的专业知识和经验。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经过审核的操作指导应以纸质或电子形式发布，并确保相关人员能够方便地获取和使用。同时，应定期更新和修订操作指导，以反映设备维保工作的变化和改进。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发布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操作指导的审核与发布流程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工作票与操作指导的实施与管理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https://d.book118.com/727051056050006053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2024-09-27T03:08:43.233</cp:lastPrinted>
  <dcterms:created xsi:type="dcterms:W3CDTF">2024-09-26T19:08:43Z</dcterms:created>
  <dcterms:modified xsi:type="dcterms:W3CDTF">2024-09-26T19:08:45Z</dcterms:modified>
</cp:coreProperties>
</file>