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4436C-875F-4E34-8D1B-BA85307B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90192-BDF2-40DD-B8E8-B9FBB7CD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E799B-3B7A-4CDD-990C-646DACD1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4350E-A0E6-4697-91CA-126BC79C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E9B04-9422-4BA1-8C3C-DE982D63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C52FD-C0F3-4A94-B8DA-568002CA6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B871D-63D8-4DD6-9013-682C762E3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44CCC-23B0-4C74-88D0-B8489FEAD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F863E-1700-40EA-BD52-2D79169D9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6858B-9CA6-4A77-906E-27D5A6CB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1DFE7-4650-4E5E-8018-E66E24FCE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511160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微博营销创业计划书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财务预测与投资分析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微博作为中国最大的社交媒体平台之一，拥有庞大的用户基数和活跃的社交网络。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随着移动互联网的普及和用户消费习惯的改变，微博营销已成为企业营销的重要手段。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当前市场上微博营销服务的需求不断增长，但专业的服务提供商相对较少。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随着微博用户数量的不断增长，潜在的市场规模也在不断扩大。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微博营销具有低成本、高效率、传播速度快等优势，受到企业的青睐。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随着企业对于数字化营销的重视程度不断提高，微博营销的市场需求将进一步扩大。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精准定位目标受众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创意内容营销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社交互动营销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689" b="86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7067" r="70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142" r="2114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通过数据分析，精准定位目标受众，提高营销效果。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通过创意性的内容，吸引用户的关注和互动，提高品牌知名度和美誉度。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利用微博的社交属性，通过互动活动、话题讨论等方式，增强用户粘性和参与度。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通过数据监测和分析，不断优化营销策略和效果，提高投资回报率。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通过大数据分析，精准定位目标用户，提高营销效果。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利用微博的社交属性，增强用户参与度和互动性，提高用户粘性。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内容多样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提供多样化的营销内容，包括图文、视频、直播等形式，满足用户不同需求。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通过微博平台推广品牌，提高品牌知名度和美誉度。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根据客户需求，策划各种线上营销活动，吸引用户参与。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提供详细的数据分析报告，帮助客户了解营销效果和用户行为。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微博作为中国最大的社交媒体平台之一，拥有庞大的用户基数，为营销提供了广阔的潜在客户基础。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用户基数大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微博具有实时传播的特点，能够快速传递营销信息，抓住市场先机。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利用微博的社交属性，通过用户互动和分享，实现口碑传播和病毒式营销。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社交属性强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80、90后年轻人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他们是微博的主要用户群体，注重个性化和时尚，对新鲜事物接受度高。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品牌粉丝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对于特定品牌有较高忠诚度的用户，可以通过微博了解品牌动态和产品信息。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行业从业者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如媒体、公关、广告等行业从业者，对行业动态和趋势较为关注。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微博月活跃用户数达到数亿级别，具有庞大的用户基础。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随着移动互联网的发展，微博信息传播速度更快，覆盖面更广，用户粘性更高。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其他社交媒体平台，如微信、抖音等。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在微博上通过精准定位、优质内容和互动营销等手段，提高品牌知名度和用户粘性。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利用微博的开放性和互动性，发挥自身创意和营销策略的优势，同时注意防范竞争对手的模仿和抄袭。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竞争优劣势分析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https://d.book118.com/727051116036006026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2024-08-31T05:31:43.723</cp:lastPrinted>
  <dcterms:created xsi:type="dcterms:W3CDTF">2024-08-30T21:31:43Z</dcterms:created>
  <dcterms:modified xsi:type="dcterms:W3CDTF">2024-08-30T21:31:45Z</dcterms:modified>
</cp:coreProperties>
</file>