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7F855-54A3-444D-8895-D86FF355A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5DA38-0434-40A3-9516-FDA43C1A1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49DE9-7842-4BF9-93E8-E244153E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2CB5A-D885-449C-AAD4-C4BC6CD0C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FB0AC-FD19-4B23-BD99-BEEE340D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20526-C25F-4A11-A88B-FB707B95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DF3C7-8ACD-4B3E-8006-8375A0D2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8E08B-22CD-422B-A50B-F0632DBE1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93185-DC55-4815-9D8B-F68B547D4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1DF8C-9930-418B-B4B1-0815FD89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045C0-D530-4B3B-8B6A-D248473D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3154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垂体瘤护理查房流程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垂体瘤是一类起源于垂体前叶的良性肿瘤，通常会影响垂体的正常功能。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根据肿瘤的性质和来源，垂体瘤可分为泌乳素瘤、生长激素瘤、促肾上腺皮质激素瘤等类型。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56" r="258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由于肿瘤影响垂体的正常功能，患者可能会出现激素分泌异常的症状，如泌乳、肢端肥大、满月脸、水牛背等。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激素分泌异常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垂体瘤可能导致颅内压升高，引起头痛症状。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垂体瘤压迫视神经或视交叉，可能导致视力下降或视野缺损。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如头晕、恶心、呕吐、乏力等。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26" b="23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垂体瘤的诊断主要依靠影像学检查和激素水平测定。常见的影像学检查包括头颅X线片、CT和MRI，激素水平测定有助于确定肿瘤的类型。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与其他颅内肿瘤、炎症性疾病等相鉴别，确诊需依靠病理组织学检查。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https://d.book118.com/727053154011006034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2024-09-07T18:38:01.418</cp:lastPrinted>
  <dcterms:created xsi:type="dcterms:W3CDTF">2024-09-07T10:38:01Z</dcterms:created>
  <dcterms:modified xsi:type="dcterms:W3CDTF">2024-09-07T10:38:03Z</dcterms:modified>
</cp:coreProperties>
</file>