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61B8B-1870-473E-B256-5087AC69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F52F5-0583-4DBA-AA14-B2AB9D6E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D7148-A62B-431D-B1DE-BEEA04EB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8DE37-259A-4B85-8798-FFA8AE2F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B1A94-B1DC-408D-8A68-51C398DE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D1333-F52C-4231-B2A9-F3679310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8542F-A52F-48CA-B50C-7BD80C506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7CEFC-5A4E-4CD8-8FD4-01D99AD9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C5213-67CC-490A-9DE3-C23459C7E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78418-868D-43CD-B2E1-AB5ACB774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1A743-138C-44DD-B060-E2DCC757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4001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食品安全是幸福之基石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食品生产过程中的安全保障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食品流通环节的安全保障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食品安全监管与责任追究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提高食品安全水平的建议和展望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72" r="299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83" r="24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指食品无毒、无害，符合应当有的营养要求，对人体健康不造成任何急性、亚急性或者慢性危害。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食品安全关系到人民群众的身体健康和生命安全，是民生工程、民心工程。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随着监管力度的加强和消费者安全意识的提高，食品安全状况总体稳定向好。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如农药残留、添加剂滥用、重金属污染等，对人民群众身体健康构成潜在威胁。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仍存在突出问题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总体稳定向好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包括生物性污染（如细菌、病毒等）、化学性污染（如农药、添加剂等）和物理性污染（如杂质、放射性物质等）。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食品污染可能引发食源性疾病，长期摄入不安全食品可导致慢性中毒、癌症等严重后果。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对农产品生产、加工、运输等环节的质量安全进行监管，保障农产品消费安全。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如《中华人民共和国进出口食品安全管理办法》等，针对不同领域的食品安全问题进行细致规定。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规定了食品生产和加工、食品销售和餐饮服务等各环节的法律责任，确保食品安全。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国际食品法典委员会（CAC）标准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国际食品法典委员会制定的国际标准，对各国食品生产和加工企业具有重要指导意义。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《食品安全国家标准》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包括食品中污染物限量、食品添加剂使用标准等一系列国家标准，为食品生产和加工企业提供具体的操作规范。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各行业组织制定的自律规范，如中国乳制品工业协会制定的《乳制品行业自律规范》等，推动行业健康发展。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食品安全自查制度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食品安全追溯制度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企业建立的食品安全管理体系，包括危害分析与关键控制点（HACCP）体系、ISO22000食品安全管理体系等，确保从原料采购到产品销售全过程的食品安全。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企业对员工进行食品安全知识培训，提高员工的食品安全意识和操作技能。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企业定期对自身的食品安全状况进行自查，及时发现问题并采取措施加以改进。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企业建立食品安全追溯制度，对产品的生产、加工、运输等各环节进行记录和管理，以便在出现问题时能够及时追溯并处理。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食品生产过程中的安全保障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确保供应商具备合法资质，并对其产品质量、生产能力、信誉等进行全面评估。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250" b="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原料追溯体系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制定详细的原料验收标准，包括外观、理化指标、微生物指标等，确保原料符合生产要求。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建立完善的原料追溯体系，实现原料来源可查、去向可追，确保食品安全问题可及时溯源。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582" b="26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生产加工过程控制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制定科学合理的生产工艺流程，明确各工序的操作规范和关键控制点，确保产品质量稳定。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对生产设备设施进行定期维护和保养，确保设备设施处于良好状态，避免交叉污染和故障。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人员培训与卫生管理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加强员工食品安全培训，提高员工食品安全意识；严格执行生产车间卫生管理制度，保持生产环境整洁卫生。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https://d.book118.com/727054001131006042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2024-09-16T02:54:09.220</cp:lastPrinted>
  <dcterms:created xsi:type="dcterms:W3CDTF">2024-09-15T18:54:09Z</dcterms:created>
  <dcterms:modified xsi:type="dcterms:W3CDTF">2024-09-15T18:54:11Z</dcterms:modified>
</cp:coreProperties>
</file>