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DAEFE-2B09-424A-9AC1-84B59A934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2B2F2-9797-40DC-B228-72C4467FB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4A43A-5BAB-4373-9EA3-5DEA1A132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DC2E2-9D40-4A06-A1F8-E6CFB56E8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07980A-432D-4340-952C-097B605EC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AB4E30-B8F2-4A14-8BF0-708F18749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ACE0C-2512-4584-8981-43E0CA64E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8B022-B006-49F1-8800-64DD97132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D0CED-EDFF-432F-9866-C5802BCFC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2A015-A78F-4AF7-B2D2-9030439E8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0BDAB-AB6C-4776-B097-5433777F4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56031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疼痛科护理课件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疼痛评估与记录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疼痛科护理技术与实践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疼痛的定义与分类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疼痛是一种不愉快的感觉和情绪体验，通常由组织损伤或潜在的组织损伤引起。根据不同的分类标准，疼痛可以分为多种类型，如急性疼痛和慢性疼痛、躯体疼痛和内脏疼痛等。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112" r="271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疼痛科护理的目标与原则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疼痛科护理的目标是缓解患者的疼痛，提高其生活质量。为达到这一目标，疼痛科护理遵循一系列原则，包括全面评估、个性化护理、多学科协作、预防性护理等。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疼痛科护理的目标与原则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疼痛科护理的发展与现状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进步，疼痛科护理逐渐成为一个独立的学科领域。目前，疼痛科护理在国内外都得到了广泛的关注和应用，但仍存在一些挑战和问题，如专业人才的缺乏、护理质量的提高等。未来，疼痛科护理将朝着更加专业化和规范化的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疼痛科护理的发展与现状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疼痛评估与记录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500" r="30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Wong-Baker面部表情疼痛量表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通过观察患者的面部表情来评估疼痛程度，包括6种不同的面部表情。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VAS（视觉模拟评分法）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使用一条10cm的直线，让患者根据自身疼痛程度在直线上标记位置，以评估疼痛程度。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NRS（数字疼痛评分法）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让患者用0-10的数字描述疼痛程度，0表示无痛，10表示最痛。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在患者入院时进行首次疼痛评估，了解患者的疼痛部位、性质、程度和频率等。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在每次治疗或护理前后进行疼痛评估，以便了解疼痛的变化情况。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评估时要尊重患者的隐私和尊严，避免在公共场合进行；同时要关注患者的心理状况，给予适当的心理支持和疏导。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疼痛评估的流程与注意事项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采用表格形式，包括日期、时间、疼痛部位、性质、程度、频率、伴随症状等信息。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详细记录患者的疼痛情况，包括疼痛的起始时间、持续时间、缓解因素和加重因素等；同时记录患者的生命体征和情绪状态，以及采取的治疗和护理措施。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疼痛记录的格式与内容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疼痛科护理技术与实践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https://d.book118.com/727056031114006031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2024-09-03T22:17:14.311</cp:lastPrinted>
  <dcterms:created xsi:type="dcterms:W3CDTF">2024-09-03T14:17:14Z</dcterms:created>
  <dcterms:modified xsi:type="dcterms:W3CDTF">2024-09-03T14:17:16Z</dcterms:modified>
</cp:coreProperties>
</file>