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9DCBB-D8D7-4965-B8E8-177DC4A99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746AD-C371-4E71-BA02-1B8E2CA40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E6F99-FE91-41E6-BDAA-2C824393F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67432-0FEC-410D-AAF4-7F5B0BB2E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206C9B-7A4C-47D0-8746-403EAE4A6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FDDD5B-6DEE-4DF3-BEC8-E0618F298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C92924-8AC0-47B9-82A3-51F5E7F29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BD5D4-E0C8-45D1-A5F7-E346F2B1F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C6140-EA08-4C25-A5AC-5E699DCC4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0A421-5A20-4E1F-9C5A-C11D37416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6E1C4-7AA8-4605-87C3-C47829C92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5615106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小学语文语文听课评课专题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小学语文课程特点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听课评课方法与技巧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小学语文听课评课实践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小学语文听课评课反思与建议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通过评课，发现教学中存在的问题，促进教师改进教学方法和手段，从而提高教学质量。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90" r="1499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推动教育教学改革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评课是一种专业的教研活动，能够帮助教师加深对语文教学的理解，提升教学能力和专业素养。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评课可以促进学校内部和校际之间的交流与合作，推动小学语文教育教学改革的深入进行。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推动教学改革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评课可以发现教学中存在的普遍问题，为学校制定教学改革方案提供依据，推动小学语文教学的改进和发展。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评估教学效果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评课是对教师教学效果的一种评估，通过评课可以了解教师的教学水平、教学态度、教学方法等方面的表现。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发现问题与不足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评课可以发现教师在教学中存在的问题和不足，如教学内容的选择、教学方法的运用、课堂管理等方面的问题，为教师改进教学提供依据。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促进经验分享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评课是一种经验分享的过程，通过评课可以促进不同教师之间的经验交流和分享，提升教师的整体教学水平。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评课的意义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小学语文课程特点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文学素养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教学内容与目标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小学语文课程注重汉字、词语、句子、篇章等基础知识的教学，帮助学生打下坚实的语文基础。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引导学生进行口头和书面表达，提高其表达能力，包括叙述、描写、议论、抒情等。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通过大量的阅读训练，培养学生的阅读理解能力、分析能力和鉴赏能力。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通过文学作品的学习和欣赏，培养学生的文学素养，提高其审美情趣和人文素质。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教师通过讲解课文背景、作者生平、文学常识等，帮助学生理解课文内容。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多媒体辅助教学法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组织学生进行小组讨论或全班讨论，引导学生深入思考、积极发言，培养其思维能力和口头表达能力。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通过大量的课堂练习和课后作业，巩固和加深学生对所学知识的理解和掌握。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运用多媒体技术，如PPT、视频、音频等，丰富教学手段，提高教学效果。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年龄特征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小学生年龄较小，好奇心强，喜欢新鲜事物，但注意力容易分散。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心理特征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小学生处于心理发展的关键时期，自我意识逐渐增强，情感丰富且易波动，需要得到关注和认可。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学习特点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小学生以形象思维为主，抽象思维能力较弱，需要借助具体事物和形象化的教学手段来帮助其理解知识。同时，小学生的记忆力强，喜欢模仿和重复，可以通过大量的朗读、背诵等训练来提高其语文能力。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学生年龄与心理特征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听课评课方法与技巧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注意观察学生的参与度、积极性、注意力集中情况、思维活跃度等。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观察学生表现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关注教师的教态、语言、板书、课堂组织能力、教学机智等。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观察教师表现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留意课堂的秩序、互动情况、学生情绪等。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观察课堂氛围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设计针对教师教学和学生学习情况的问卷，收集师生对课堂的反馈。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583" b="3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与学生和教师进行面对面交流，深入了解他们的真实想法和感受。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访谈调查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详细记录课堂中的关键事件、学生表现和教师行为，为后续分析提供依据。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课堂观察记录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https://d.book118.com/727056151061006042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2024-09-15T16:26:17.336</cp:lastPrinted>
  <dcterms:created xsi:type="dcterms:W3CDTF">2024-09-15T08:26:17Z</dcterms:created>
  <dcterms:modified xsi:type="dcterms:W3CDTF">2024-09-15T08:26:19Z</dcterms:modified>
</cp:coreProperties>
</file>