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62923-B018-4F53-A067-92C244439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F654D-9A04-40A6-A3D2-16A7331C6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1E43C-C1BB-46B9-900D-86FACC2AC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B52EC-4139-4FCE-A185-7A47E2143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85B497-B9E1-4209-9BC2-EE079E5E7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DDEF44-14CC-4942-B5A7-CF68D8636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660DD5-00B2-442B-90E3-39FB1CEB4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30FF7-DD9E-4E15-96D6-606D30B60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62419-6BCE-44A4-A77B-B68650B41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9FE85-629B-4FE5-B74B-540B9AB27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EC3A3-22C5-48B6-90AC-436E86E56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600411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医院护理人员年终工作总结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专业技能提升与培训情况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团队协作与沟通能力展现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职业道德修养及服务意识表现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个人成长规划及未来展望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本年度护理任务完成情况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全年无休，24小时待命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我们始终坚守岗位，全天候为病人提供精心护理，确保了医院的高效运转。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高质量完成日常护理工作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包括病情观察、医嘱执行、病人生活照料等，有效促进了病人的康复进程。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积极参与突发事件处理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在应对突发公共卫生事件和紧急医疗救援任务中，我们迅速响应，展现了专业的护理素养和团队协作精神。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创新护理方法应用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针对一些特殊病例，我们积极探索并实践新的护理方法和技术，取得了显著的护理效果。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有效缓解患者心理压力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我们注重患者的心理需求，通过心理疏导和关怀，帮助患者缓解焦虑和恐惧情绪，增强了患者战胜疾病的信心。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成功抢救危重病人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通过我们的精心护理和密切观察，及时发现并处理了多起危重病人的病情变化，挽救了患者的生命。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优秀护理案例分享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个人和团队在学术竞赛中获奖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我们积极参加各类学术竞赛和技能比武，多名护士在比赛中脱颖而出，获得优异成绩。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获得医院优秀护士称号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凭借出色的工作表现和专业技能，多名护士荣获医院颁发的优秀护士称号。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护理团队获得先进集体荣誉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我们所在的护理团队因卓越的团队协作和突出的工作成绩，被评为医院先进集体。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荣誉与奖励获得情况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专业技能提升与培训情况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67" r="18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在过去的一年中，我积极参加了医院组织的各类护理技能培训课程，如静脉输液、急救技能、护理沟通技巧等，共计完成20个学时的学习。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参加护理技能培训课程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通过系统的学习和实践，我掌握了静脉输液的技巧和注意事项，提高了急救反应速度和准确性，同时也有效提升了与患者的沟通能力，为提供更优质的护理服务打下了坚实基础。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学习成果显著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参加培训课程及学习成果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在日常工作中，我不断练习并熟练掌握了各项护理操作，如导尿、吸氧、口腔护理等，确保为患者提供安全、准确的护理服务。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通过多次参与抢救和紧急处理，我逐渐积累了丰富的临床经验，能够迅速应对各种突发情况，保障患者生命安全。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临床实践技能提高情况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应对突发情况能力增强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熟练掌握各项护理操作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积极参加学术会议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在过去的一年里，我主动参加了3次省级以上护理学术会议，与来自全国各地的护理专家进行了深入交流和探讨。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分享经验与收获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在学术会议上，我积极发言并分享了自己在临床实践中的经验和心得，同时也从其他专家的演讲中学到了许多新的知识和理念，进一步拓宽了视野。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学术交流活动参与情况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团队协作与沟通能力展现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https://d.book118.com/727060041142006031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2024-09-04T05:45:35.452</cp:lastPrinted>
  <dcterms:created xsi:type="dcterms:W3CDTF">2024-09-03T21:45:35Z</dcterms:created>
  <dcterms:modified xsi:type="dcterms:W3CDTF">2024-09-03T21:45:37Z</dcterms:modified>
</cp:coreProperties>
</file>