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3A0C6-37DB-452B-BDED-F1040170E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F59B2-3EDD-4075-BFDC-4867313AC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476A6-2592-4D15-B686-00FFC5360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0384D-DD2B-4F9D-9BD0-65403F68F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D532C-4898-4396-A2BF-F72AAA81C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3A9AF-739F-4268-918B-92FB4D43F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73E50F-E3D8-4B49-AC4D-4B21B8405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D38E7-0943-40D2-8BB7-9F0C2BA1D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1D244-0382-414E-A000-4447A9EB6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071B3-3F91-4F23-A678-A8A5C96EC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39620-EAAF-4B02-956E-4C18EAD7E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6004400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传染病科护士的职业形象和职业道德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传染病科护士角色定位与职责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职业形象塑造与展示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职业道德核心原则及实践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应对挑战与压力管理策略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不断提升专业素养和能力水平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传染病科护士角色定位与职责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作为传染病科护士，首要角色是守护患者的健康，通过专业的医疗护理，帮助患者恢复健康。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健康守护者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在患者面临疾病压力时，护士需要提供情感支持，帮助患者缓解焦虑和恐惧。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对患者及其家属进行健康教育，传授疾病防治知识和自我护理技能。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43" r="1744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002" r="180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密切观察患者的病情变化，及时、准确地记录并报告医生。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根据医生的诊断和治疗方案，正确执行医嘱，包括药物治疗、护理措施等。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严格遵守感染控制规范，防止传染病的传播，保护患者和医护人员的安全。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关注患者的心理需求，提供心理支持和辅导，帮助患者增强治疗信心。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执行医嘱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高压力性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传染病科护士面临较高的感染风险，需要采取严格的防护措施。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工作节奏快，任务繁重，护士需要具备较高的应变能力和心理承受能力。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与医生、药师、检验师等多学科团队紧密合作，共同为患者提供全面的医疗服务。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关注患者的身心需求，提供人性化的护理服务，营造温馨的治疗环境。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职业形象塑造与展示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传染病科护士需穿着整洁、干净的制服，以展现专业和严谨的形象。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整洁的制服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可选择简约、大方的配饰，避免过于花哨或夸张，以保持专业形象。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适当的配饰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发型应整洁、利落，避免过于复杂或随意的发型，以符合医疗行业的形象要求。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规范的发型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仪表着装规范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沟通技巧与礼仪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与患者及其家属保持清晰、准确、及时的沟通，解答疑问，提供必要的指导和支持。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尊重与理解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尊重患者的隐私和权利，理解患者的需求和情绪，以建立良好的护患关系。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礼貌的用语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使用文明、礼貌的语言，注意表达清晰、流畅，避免使用过于专业或晦涩的词汇。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掌握传染病防治、护理技能、医疗安全等方面的专业知识，为患者提供高质量的护理服务。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丰富的专业知识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积极参加各类培训和学习活动，不断提高自己的专业素养和技能水平。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向患者及其家属传递准确、全面的医疗信息，帮助他们了解病情和治疗方案，增强治疗信心。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准确的信息传递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专业知识储备与展示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职业道德核心原则及实践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关爱患者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在工作中，护士应关心患者的身心健康，提供全面的护理服务，帮助患者度过难关。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传染病科护士应始终秉持尊重生命的理念，将患者的生命安全和健康放在首位。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对待患者应一视同仁，不因患者的社会地位、经济状况等因素而产生歧视。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尊重生命，关爱患者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求实的工作作风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在工作中，护士应实事求是，不夸大其词，为患者提供真实可靠的信息和建议。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护士应具备科学精神，不断学习和掌握最新的医学知识和技术，为患者提供科学有效的护理服务。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严谨的工作态度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传染病科护士需要具备严谨的工作态度，确保每一项工作都准确无误。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严谨求实，科学精神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https://d.book118.com/727060044004006031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2024-09-02T23:11:54.433</cp:lastPrinted>
  <dcterms:created xsi:type="dcterms:W3CDTF">2024-09-02T15:11:54Z</dcterms:created>
  <dcterms:modified xsi:type="dcterms:W3CDTF">2024-09-02T15:11:56Z</dcterms:modified>
</cp:coreProperties>
</file>