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A2090-FB8F-4807-B26A-ED174864D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52B3A-41D9-4040-9097-B5CFBA40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4E9B5-1EC3-4965-AC9B-1484FFBF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47B9E-B045-4DB2-A514-9D16CB16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C37B5-9876-4353-9322-F18C25C8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5E26C-578B-4DCB-9DC5-2BFC48E6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98931-EDAA-4FDA-A778-48024380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B18AB-6F8C-4868-A708-0B613BC4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B0EB1-0531-4B82-BF69-B7FCD5CC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714A9-B865-4A69-AB54-64352A0E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CD7B-C904-4796-A3A5-890195E90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2051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党员改进作风措施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党员作风现状及问题分析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加强思想政治教育，提高党性修养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严格组织生活制度，落实民主集中制原则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深化作风建设专项整治活动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发挥先锋模范作用，树立良好形象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建立长效机制，巩固拓展成果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党员作风现状及问题分析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大多数党员能够保持优良传统和作风，发挥先锋模范作用。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部分党员存在作风不正、不实、不廉等问题，影响了党的形象和群众信任度。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整体上，党员作风建设与时代要求和群众期待还有一定差距。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当前党员作风整体表现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部分党员对作风建设的重要性和紧迫性认识不足，缺乏自我约束和自我提升的意识。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制度执行不严格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一些党组织对党员作风建设的制度执行不力，缺乏有效的监督和惩戒机制。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市场经济条件下的利益诱惑、社会不良风气等因素对党员作风产生了一定的冲击和影响。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存在的主要问题及原因剖析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6" b="16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3" r="157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20" r="137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影响和危害性分析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党员作风问题直接损害了党的形象和声誉，降低了群众对党的信任和支持。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作风不正的党员容易与群众产生隔阂和矛盾，破坏了党同人民群众的血肉联系。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党员作风问题会影响工作效率和执行力，进而阻碍党和国家事业的发展进步。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部分党员作风问题可能演变为腐败行为，严重损害党的肌体健康和执政根基。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损害党的形象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破坏党群关系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阻碍事业发展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诱发腐败问题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加强思想政治教育，提高党性修养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组织党员认真学习党的理论和路线方针政策，坚定共产主义理想和中国特色社会主义信念。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引导党员树立正确的世界观、人生观和价值观，增强党性观念和宗旨意识。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鼓励党员在实践中锤炼理想信念，积极投身改革开放和现代化建设伟大事业。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深入开展理想信念教育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组织党员原原本本学习党章，牢记党员权利和义务，增强党员意识。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深入学习党的纪律和规矩，特别是政治纪律和政治规矩，做到守纪律、讲规矩。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认真学习习近平总书记系列重要讲话精神，深刻领会其精神实质和核心要义，武装头脑、指导实践、推动工作。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强化党章党规和系列讲话学习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组织党员开展交流研讨活动，分享学习心得和工作经验，相互启发、共同提高。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鼓励党员积极参加各种形式的党组织活动，增强组织观念和集体荣誉感。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738" r="1073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472" r="447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定期举办党员专题培训班，针对不同领域、不同行业、不同岗位的党员，开展有针对性的培训。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举办专题培训班和交流研讨活动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严格组织生活制度，落实民主集中制原则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定期组织召开组织生活会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确定会议主题和议程，确保会议内容有针对性和实效性。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鼓励党员积极发言，充分表达意见和建议。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对会议中提出的问题进行认真研究和讨论，制定切实可行的解决方案。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定期召开支部党员大会、支委会、党小组会，加强党员之间的交流和沟通。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按时上好党课，加强党员思想政治教育和理论学习。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对“三会一课”制度执行情况进行监督和检查，确保制度落到实处。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921" r="2192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认真执行“三会一课”制度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https://d.book118.com/727062051201006053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2024-09-28T00:33:19.468</cp:lastPrinted>
  <dcterms:created xsi:type="dcterms:W3CDTF">2024-09-27T16:33:19Z</dcterms:created>
  <dcterms:modified xsi:type="dcterms:W3CDTF">2024-09-27T16:33:21Z</dcterms:modified>
</cp:coreProperties>
</file>