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3A9045-15BB-4126-9E55-89F0B7516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149C1-A1CB-495A-8C99-512EED330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CB2E08-204D-4190-9677-C8108EC12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B13570-5853-4B8A-8C7D-BB126B477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A886EE-BB6E-4B50-B600-EB674EA175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24F774-CBB6-4398-81DC-EE46219266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EE6802-FCF7-4CDA-81BB-18164114FA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318EE7-AA3B-4C49-851D-D9B39C416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283A23-CA67-49E1-98A3-198E8399C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8AD7C-BE29-4965-8E8E-0B83A0DFF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75D6D-A686-40E4-8E3F-26F5D8220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6210012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整合内部与外部风险管理资源</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风险管理概述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内部风险管理资源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外部风险管理资源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整合策略与方法探讨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实践案例分享与启示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未来发展趋势预测与挑战应对</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风险管理概述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风险通常指的是任何潜在事件或条件，可能对组织的目标产生负面影响。这些事件或条件可能涉及财务、战略、运营、合规或声誉等方面。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风险可以根据不同的维度进行分类，如按来源可分为内部风险和外部风险；按性质可分为纯粹风险和投机风险；按影响范围可分为局部风险和全局风险。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623" r="136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增强组织韧性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面对不断变化和充满挑战的环境，强大的风险管理能力可以增强组织的适应性和恢复力。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保障组织目标实现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通过识别、评估和管理潜在风险，组织可以确保其目标在不确定的环境中得以实现。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提升决策质量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风险管理为决策者提供关键信息，有助于做出更加明智和理性的决策。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实现全面风险管理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整合内部和外部风险管理资源有助于组织更全面地了解和管理其面临的各种风险。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提升风险管理效率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通过整合资源，组织可以避免重复工作，减少浪费，并提高风险管理的整体效率。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加强风险应对能力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整合内外部资源可以使组织在应对风险时拥有更多的选择和更大的灵活性，从而增强其风险应对能力。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整合内外部资源意义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内部风险管理资源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明确风险管理流程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制定风险管理流程，包括风险识别、评估、监控和报告等环节，确保风险管理工作有章可循。</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强化跨部门协作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加强风险管理部门与其他部门之间的沟通与协作，共同应对企业面临的各种风险。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建立健全风险管理组织架构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设立专门的风险管理部门，明确各级风险管理人员的职责和权限，形成完整的风险管理组织架构。</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组织架构与职责划分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制定内部控制政策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根据企业实际情况，制定内部控制政策，明确内部控制的目标、原则、方法和要求。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完善内部控制流程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梳理企业业务流程，找出关键控制点，制定控制措施，形成完善的内部控制流程。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强化内部控制执行</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通过培训、宣传等方式提高员工对内部控制的认识和重视程度，确保内部控制政策得到有效执行。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内部控制体系建立与完善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695" r="1269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设立独立的内部审计机构，负责对企业内部控制和风险管理进行审计和监督。</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设立内部审计机构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根据企业实际情况和风险状况，制定内部审计计划，明确审计目标、范围、方法和时间安排。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制定审计计划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按照审计计划开展审计工作，发现问题及时汇报并提出改进建议。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开展审计工作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对审计发现的问题进行跟踪，确保问题得到及时整改和落实。同时，对整改情况进行监督和检查，防止问题再次发生。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跟踪审计结果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内部审计与监督机制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外部风险管理资源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及时了解并遵循国家相关法律法规，确保企业合法经营。</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关注行业标准变化，及时调整企业战略和业务模式。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建立企业合规体系，加强内部监管和自律机制。</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政策法规及行业标准遵循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市场变化及竞争态势分析</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密切关注市场动态，及时捕捉市场机会和潜在风险。</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深入分析竞争对手的战略、优势和劣势，制定针对性应对措施。</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建立市场情报收集和分析机制，为企业决策提供有力支持。</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https://d.book118.com/727062100122006044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2024-09-19T03:48:14.698</cp:lastPrinted>
  <dcterms:created xsi:type="dcterms:W3CDTF">2024-09-18T19:48:14Z</dcterms:created>
  <dcterms:modified xsi:type="dcterms:W3CDTF">2024-09-18T19:48:16Z</dcterms:modified>
</cp:coreProperties>
</file>