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0B5E9-C86D-4A8D-A649-D9B27B56F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BD1B8-F456-4F06-9899-64BD7675C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C3250-593B-46FA-949E-882F9ECDB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DFAA3-E1E6-4D9F-9872-F1BCC31FF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A8C14-AFEB-449E-AC8D-0B2E4C6BE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33E48E-7CB8-4E38-AB10-A55D7AC17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B88194-BCDA-44B6-B075-D40F3461F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622C7-BAEE-4DFB-8DDB-818948A1F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2D702-D0F6-41BD-8055-0C8345F5C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9C449-CA81-4455-9FB2-250B65532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DE54C-A68B-41F9-9EE3-8DC17A488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64015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基因操作工具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基因操作工具概述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基因操作工具的种类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基因操作工具的应用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基因操作工具的未来发展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基因操作工具的伦理问题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基因操作工具概述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基因操作工具是指用于编辑、操作和调控基因的一系列技术和设备的总称。这些工具包括基因克隆、PCR、基因敲除、基因转录等技术和相关的实验设备。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基因操作工具在生命科学研究和医学领域中发挥着至关重要的作用，它们使得科学家能够更深入地了解基因的结构和功能，以及基因与疾病之间的关系。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基因操作工具的定义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78" b="6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基因操作工具的重要性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基因操作工具是现代生物学和医学研究的基础，它们使得科学家能够精确地编辑和调控基因，从而更好地理解生命的本质和疾病的发生机制。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基因操作工具的应用范围非常广泛，包括基因治疗、药物研发、农业育种等领域，对人类的健康和生活质量产生了深远的影响。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基因操作工具的历史可以追溯到20世纪70年代，当时科学家开始使用限制性内切酶和DNA连接酶等工具进行基因克隆和重组。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随着技术的不断发展，基因操作工具也在不断改进和完善，出现了许多新的技术和设备，如CRISPR-Cas9基因编辑技术、高通量测序技术等。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目前，基因操作工具的应用已经从实验室走向了临床，为基因治疗和个性化医疗等领域提供了强有力的支持。未来，随着技术的不断进步和应用领域的不断拓展，基因操作工具将会发挥更加重要的作用。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217" r="12217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85" b="28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基因操作工具的历史与发展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基因操作工具的种类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限制性核酸内切酶是一种能够识别并切割DNA特异序列的酶，是基因工程中常用的工具酶之一。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限制性核酸内切酶的识别位点通常是DNA中的4-6个核苷酸序列，具有高度的特异性。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限制性核酸内切酶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它能够识别并切割DNA的特定位点，产生具有特定末端的DNA片段，为后续的基因克隆和重组提供基础。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常见的限制性核酸内切酶包括EcoRI、BamHI、HindIII等。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DNA连接酶是一种能够连接两个DNA片段的酶，是基因工程中常用的工具酶之一。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DNA连接酶连接的DNA片段通常需要具有互补的黏性末端或平末端，连接过程中需要提供能量。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它能够将两个DNA片段连接在一起，形成完整的基因或基因片段，为后续的基因克隆和表达提供基础。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常见的DNA连接酶包括T4 DNA连接酶和T3 DNA连接酶等。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5250" b="525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5418" b="2541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DNA连接酶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聚合酶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它能够以DNA模板为依据，合成与模板互补的DNA链，为后续的基因克隆和表达提供基础。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聚合酶是一种能够催化DNA复制和合成的酶，是基因工程中常用的工具酶之一。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常见的聚合酶包括Taq聚合酶、T7噬菌体聚合酶和反转录酶等。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聚合酶具有高度的特异性，只能够合成与模板互补的DNA链。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核酸酶是一种能够水解核酸的酶，是基因工程中常用的工具酶之一。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它能够水解DNA或RNA，将其分解成单核苷酸或小片段，为后续的基因分析和克隆提供基础。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核酸酶具有高度的特异性，只能够水解特定的核酸序列。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常见的核酸酶包括DNase和RNase等。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核酸酶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反转录酶是一种能够以RNA为模板合成互补DNA链的酶，是基因工程中常用的工具酶之一。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它能够将RNA转录成cDNA，为后续的基因克隆和表达提供基础。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反转录酶具有高度的特异性，只能够以RNA为模板合成cDNA。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反转录酶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基因操作工具的应用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https://d.book118.com/727064015034006031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2024-09-03T07:25:28.176</cp:lastPrinted>
  <dcterms:created xsi:type="dcterms:W3CDTF">2024-09-02T23:25:28Z</dcterms:created>
  <dcterms:modified xsi:type="dcterms:W3CDTF">2024-09-02T23:25:30Z</dcterms:modified>
</cp:coreProperties>
</file>