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EFFC6E-7453-4F01-890B-C64059ABC3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2B2FAF-1A7F-4E6A-B0B1-2874AE37E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2D2AE9-4534-4B0A-BEBF-EC47DA1BB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6330FF-F550-4B99-B26A-1AEC747C5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6D8938-6B46-4AE7-A285-539B609CD5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877BEA-877F-4EB7-924E-4EF132A55A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ABA3BB-9BE0-4527-8EA6-221D10A6F5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0D29E6-25F0-4E34-AD70-0A24FE7F25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F9F403-FA3B-4133-A50A-40E0B03821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7B2357-D4A7-4600-AAA0-F1CD60AC7E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E26E9D-F1B8-404E-93C2-B0FC94E1B8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706411301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Java程序设计教程之橙梦体育业务大厅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橙梦体育业务大厅概述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Java程序设计基础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橙梦体育业务大厅系统设计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橙梦体育业务大厅系统实现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橙梦体育业务大厅系统部署与维护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橙梦体育业务大厅概述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10" b="2771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业务大厅简介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橙梦体育业务大厅是一个集成了多种体育服务功能的综合性平台，旨在为用户提供一站式的体育活动预约、赛事报名、健身指导等服务。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该平台主要面向广大体育爱好者和健身需求者，为他们提供便捷、高效、专业的体育服务。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6200000">
            <a:off x="5121002" y="3748675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6200000">
            <a:off x="3159972" y="3731423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6200000">
            <a:off x="6883508" y="3751691"/>
            <a:ext cx="246696" cy="256569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229398" y="347138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10800000" flipH="1">
            <a:off x="5171197" y="405439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940564" y="3495943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776120" y="185031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939991" y="2224546"/>
            <a:ext cx="2733221" cy="98487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用户可以在平台上报名参加各类体育赛事，包括线上和线下赛事。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76120" y="185878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赛事报名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16200000">
            <a:off x="8874284" y="3756025"/>
            <a:ext cx="246696" cy="256571"/>
          </a:xfrm>
          <a:prstGeom prst="ellipse">
            <a:avLst/>
          </a:prstGeom>
          <a:ln w="19050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8876855" y="4074877"/>
            <a:ext cx="125459" cy="218933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  <a:ln w="9525">
            <a:solidFill>
              <a:schemeClr val="accent1">
                <a:lumMod val="75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62080" y="1509228"/>
            <a:ext cx="638737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476375" y="1849873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640019" y="2224546"/>
            <a:ext cx="2733675" cy="9296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用户可以在平台上预约各类体育活动，如羽毛球、篮球、足球等，并可选择场地和时间。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76375" y="1858344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活动预约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62335" y="1508787"/>
            <a:ext cx="654344" cy="6387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730156" y="4603200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3893800" y="4965685"/>
            <a:ext cx="2733675" cy="9889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平台提供专业的健身指导服务，用户可以根据自身需求选择合适的教练和课程。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730156" y="4611670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健身指导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6118" y="4262112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485508" y="4602456"/>
            <a:ext cx="3060963" cy="1418088"/>
          </a:xfrm>
          <a:prstGeom prst="rect">
            <a:avLst/>
          </a:prstGeom>
          <a:ln w="28575">
            <a:solidFill>
              <a:schemeClr val="accent1">
                <a:alpha val="100000"/>
              </a:schemeClr>
            </a:solidFill>
            <a:prstDash val="solid"/>
          </a:ln>
          <a:effectLst>
            <a:outerShdw blurRad="177800" dist="63500" dir="2700000">
              <a:srgbClr val="000000">
                <a:alpha val="19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649152" y="4965685"/>
            <a:ext cx="2733675" cy="9889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平台还提供社区交流功能，用户可以在平台上分享运动心得、交流经验，结交志同道合的朋友。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85508" y="4610926"/>
            <a:ext cx="3060963" cy="3371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社区交流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171470" y="4261369"/>
            <a:ext cx="638737" cy="63873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  <a:ln w="54769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836547" y="3827070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Connector 27"/>
          <p:cNvCxnSpPr/>
          <p:nvPr/>
        </p:nvCxnSpPr>
        <p:spPr>
          <a:xfrm>
            <a:off x="836547" y="3893745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or 28"/>
          <p:cNvCxnSpPr/>
          <p:nvPr/>
        </p:nvCxnSpPr>
        <p:spPr>
          <a:xfrm>
            <a:off x="9127179" y="3859707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Connector 29"/>
          <p:cNvCxnSpPr/>
          <p:nvPr/>
        </p:nvCxnSpPr>
        <p:spPr>
          <a:xfrm>
            <a:off x="9127179" y="3926382"/>
            <a:ext cx="23098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3411605" y="38388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3411605" y="3915060"/>
            <a:ext cx="168553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>
            <a:off x="5372634" y="3837831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Connector 33"/>
          <p:cNvCxnSpPr/>
          <p:nvPr/>
        </p:nvCxnSpPr>
        <p:spPr>
          <a:xfrm>
            <a:off x="5363109" y="3915060"/>
            <a:ext cx="151385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Connector 34"/>
          <p:cNvCxnSpPr/>
          <p:nvPr/>
        </p:nvCxnSpPr>
        <p:spPr>
          <a:xfrm>
            <a:off x="7136996" y="3857910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Connector 35"/>
          <p:cNvCxnSpPr/>
          <p:nvPr/>
        </p:nvCxnSpPr>
        <p:spPr>
          <a:xfrm>
            <a:off x="7125616" y="3924585"/>
            <a:ext cx="17323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6"/>
          <p:cNvSpPr txBox="1"/>
          <p:nvPr/>
        </p:nvSpPr>
        <p:spPr>
          <a:xfrm>
            <a:off x="4490655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91578" y="1566471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49074" y="432888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10420" y="4311430"/>
            <a:ext cx="963930" cy="5295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业务大厅功能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业务大厅架构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采用Spring Boot框架开发，使用MySQL数据库存储数据，通过RESTful API与前端进行交互。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前端架构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采用React框架开发，使用Redux进行状态管理，通过AJAX与后端进行数据交互。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架构特点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采用微服务架构，将各个功能模块拆分成独立的服务，便于维护和扩展；同时，前后端分离的设计使得前后端可以独立开发和部署，提高了开发效率和可维护性。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后端架构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Java程序设计基础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https://d.book118.com/727064113016006032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2024-09-04T17:30:41.188</cp:lastPrinted>
  <dcterms:created xsi:type="dcterms:W3CDTF">2024-09-04T09:30:41Z</dcterms:created>
  <dcterms:modified xsi:type="dcterms:W3CDTF">2024-09-04T09:30:43Z</dcterms:modified>
</cp:coreProperties>
</file>