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E8CB58-BE57-4AAA-A06D-1062F07268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01A958-24C1-42C9-9DD6-16EF676336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0861F5-5A65-493B-910C-BD292B808A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3B80EE-CAF5-4205-BD12-0E05E46CCD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0A6B72-6279-4AC7-A90C-0ABDEBB7FB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2EBA11-343A-4FC1-918C-EAE7DB0E75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1A98E9-8D51-4F10-8BA2-1B6EEF183B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78E140-5EB9-4303-9834-44ADBCF558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9F0CE5-7E1C-48B2-B7A1-FBDC638CD8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55E667-16F3-40B4-9B22-B133721A93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9A9891-33AB-4AC7-803B-2CD2076ACC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706501301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老年护理发展前景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老年护理政策与法规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老年护理面临的挑战与机遇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老年护理发展建议与对策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老年护理现状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857" b="1085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随着人口老龄化趋势加剧，老年人口数量持续增长，对老年护理服务的需求也随之增加。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目前，老年人口结构呈现高龄化、空巢化等特点，对护理服务的需求更加多样化。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老年人口数量与结构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老年人口结构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老年人口数量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老年人由于身体机能衰退，需要基本的生活照料，如饮食、洗浴、穿衣等方面的帮助。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基本生活照料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医疗护理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心理关怀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老年人患病率较高，需要专业的医疗护理服务，如定期检查、药物治疗、康复训练等。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老年人容易产生孤独、焦虑等心理问题，需要关注其心理健康，提供心理疏导和关怀。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老年护理需求分析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目前老年护理服务模式较为单一，不能满足不同老年人的多样化需求。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服务模式单一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由于工作辛苦、待遇不高，老年护理人员短缺，影响了服务质量。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护理人员短缺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不同地区、不同机构的老年护理服务质量参差不齐，存在一定安全隐患。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服务质量参差不齐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老年护理服务现状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老年护理发展趋势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为护理人员提供专业化的培训，提高护理技能和服务质量。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专业化培训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建立老年护理专业认证制度，确保护理服务的专业性和规范性。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专业认证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针对老年人的特殊需求，提供专业化的护理服务，如康复护理、心理护理等。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专业化服务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专业化发展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社区医疗机构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加强社区医疗机构建设，提高基层医疗护理服务水平。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社区养老服务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发展社区养老服务，为老年人提供便捷、舒适的居住和护理服务。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社区志愿者服务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鼓励和引导志愿者参与老年护理服务，提高服务的社会化程度。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75" r="166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社区护理发展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研发和应用智能化护理设备，如智能床垫、智能手环等，实现实时监测和预警。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智能化设备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建立老年护理信息化管理系统，实现护理服务的信息化、智能化管理。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利用大数据和人工智能技术，对老年护理数据进行挖掘和分析，优化护理服务。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数据分析与应用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智能化护理发展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联合服务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整合各类资源，建立跨领域的联合服务模式，如医疗、康复、心理等。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定制服务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为老年人量身定制护理服务，满足不同层次、不同需求的护理服务。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个性化服务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根据老年人的不同需求和特点，提供个性化的护理服务。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多元化服务模式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老年护理政策与法规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养老服务设施建设政策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鼓励和支持社会力量参与养老服务设施建设，提高养老服务的供给能力。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长期护理保险制度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为老年人提供长期护理保险，减轻家庭经济负担，提高老年人的生活质量。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养老服务补贴政策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针对经济困难的老年人，提供养老服务补贴，满足其基本养老服务需求。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政策支持情况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https://d.book118.com/727065013016006035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2024-09-09T09:04:59.671</cp:lastPrinted>
  <dcterms:created xsi:type="dcterms:W3CDTF">2024-09-09T01:04:59Z</dcterms:created>
  <dcterms:modified xsi:type="dcterms:W3CDTF">2024-09-09T01:05:01Z</dcterms:modified>
</cp:coreProperties>
</file>