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12C0D0-15A5-49AE-997A-F9BC38189D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F9DE9F-5018-4E76-BCF7-289A5DCA7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7E9F61-E781-418B-B48F-6663EDE4F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139CF4-F23E-43CB-AADF-9B8836105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9C9188-823F-47E6-A9AC-9D4D7C2D25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530DA6-DE10-4673-B7F3-2B70C4785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E02A2F-C5AA-4B92-ADEB-0745BA8B7D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B88C43-C360-4277-9224-35F460BD4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8C8B6D-211C-43A2-BA8D-F33C67A6B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55E94A-891F-4A87-89EF-DDBABB6FAB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2ACCDF-8191-49E4-BD3E-0B2C79EE2A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706505114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慢性病防控综合监测工作方案及重点慢性病监测系统介绍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慢性病防控现状及挑战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综合监测工作方案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重点慢性病监测系统介绍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数据分析与利用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工作成效评估与改进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未来展望与合作机会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慢性病防控现状及挑战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当前，高血压、糖尿病、冠心病等慢性病已成为影响我国居民健康的主要疾病，且患病人数呈上升趋势。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不同地区和不同人群之间的慢性病发病率和死亡率存在显著差异，提示防控工作需因地制宜、因人施策。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慢性病流行现状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地域和人群差异明显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慢性病种类多、负担重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防控工作面临的挑战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危险因素控制不力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吸烟、不合理膳食、缺乏运动等不良生活方式是慢性病的主要危险因素，目前这些危险因素的控制效果并不理想。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医疗卫生服务不足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基层医疗卫生服务机构在慢性病防控中的作用尚未充分发挥，防控队伍的专业素质和服务能力有待提高。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掌握流行状况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通过综合监测，可以及时了解慢性病的流行状况，为制定和调整防控策略提供科学依据。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评估防控效果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通过对慢性病相关危险因素的监测，可以评估防控措施的实施效果，为改进工作提供参考。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促进资源整合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综合监测可以促进不同部门和机构之间的协作与资源整合，提高防控工作的整体效率。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综合监测工作意义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综合监测工作方案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工作目标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掌握主要慢性病流行现状和趋势，为制定和调整慢性病防控策略提供科学依据。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评估慢性病防控措施的效果，提高防控工作的针对性和有效性。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促进慢性病防控工作的规范化、标准化和信息化建设，提升防控能力。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社会参与，全民行动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广泛动员社会各界和居民参与慢性病防控工作，形成全民共建共治共享的良好局面。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政府主导，部门协作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各级政府要加强对慢性病防控工作的领导，协调相关部门共同参与，形成合力。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预防为主，防治结合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坚持预防为主的方针，加强健康教育和健康促进工作，提高居民健康素养和自我保健能力。同时，做好慢性病患者的治疗和管理，减轻疾病负担。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科学监测，数据共享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建立科学、规范的慢性病监测体系，加强数据收集、分析和利用，实现监测数据的共享和互通。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加强慢性病危险因素监测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开展居民健康素养、生活方式、环境等危险因素监测，掌握危险因素流行状况和变化趋势。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评估慢性病防控措施效果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对实施的慢性病防控措施进行效果评估，为调整和完善防控策略提供依据。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开展慢性病发病和死亡监测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对主要慢性病的发病和死亡情况进行监测，了解疾病流行现状和趋势。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完善慢性病监测网络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建立健全覆盖城乡的慢性病监测网络，包括医疗机构、公共卫生机构、基层医疗卫生机构等。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工作内容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制定工作方案（X年第一…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明确工作目标、原则、内容和实施步骤与时间安排等。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完善监测网络（X年第二…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建立健全覆盖城乡的慢性病监测网络，包括医疗机构、公共卫生机构、基层医疗卫生机构等。同时，加强监测人员培训和技术指导，提高监测质量。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开展危险因素监测（X年…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制定危险因素监测方案，开展居民健康素养、生活方式、环境等危险因素监测工作。对收集的数据进行分析和解读，形成危险因素监测报告。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进行发病和死亡监测（X…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建立发病和死亡监测制度，对主要慢性病的发病和死亡情况进行实时监测。定期分析发病和死亡数据，掌握疾病流行现状和趋势。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评估防控措施效果（X年…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制定防控措施效果评估方案，对已实施的慢性病防控措施进行效果评估。根据评估结果，及时调整和完善防控策略，提高防控工作的针对性和有效性。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实施步骤与时间安排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重点慢性病监测系统介绍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慢性病高发态势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随着生活方式改变和人口老龄化加剧，慢性病发病率逐年上升，成为重大公共卫生问题。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防控需求迫切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慢性病防控需要长期、连续、动态的监测数据支撑，以制定科学有效的干预策略。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信息技术发展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信息技术的发展为慢性病监测提供了更高效、便捷的手段。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系统建设背景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系统架构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采用B/S架构，包括数据层、应用层和展示层，实现数据的集中存储、处理和应用。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功能模块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包括数据采集、数据管理、数据分析、监测预警和决策支持等模块，满足慢性病监测的全方位需求。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系统架构与功能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通过医院信息系统、区域卫生信息平台等途径，实时采集慢性病相关数据。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数据采集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采用网络直报、数据交换等方式，确保数据传输的及时性和准确性。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传输方式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数据采集与传输方式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面向卫生行政部门、专业机构和公众等不同用户，提供个性化的应用服务。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数据展示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通过图表、地图等多种形式展示慢性病监测数据和分析结果，提高数据的可读性和利用率。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系统应用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系统应用与展示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https://d.book118.com/727065051142006040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2024-09-13T07:04:33.203</cp:lastPrinted>
  <dcterms:created xsi:type="dcterms:W3CDTF">2024-09-12T23:04:33Z</dcterms:created>
  <dcterms:modified xsi:type="dcterms:W3CDTF">2024-09-12T23:04:35Z</dcterms:modified>
</cp:coreProperties>
</file>