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088C0-8A5C-4A41-96A2-FF7F1BE0D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1FAA0-087E-48E0-857A-866EBDF7F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98996-1432-40B9-B825-CAE04637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B016D-75D0-4859-BDAC-3F98AB91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0616C-CE8B-4E81-9D54-FF790042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2DD09-1C83-4277-BBDE-DD82A6E9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7E2A7-84C5-4128-B9B6-35B0EDF7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590CA-8614-4FAF-A2FC-0069964D2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5C8E8-2490-4B26-BDFC-4F5F5399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59404-CFBE-4A93-8CFB-42A1CE755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293CB-3D7F-46A2-B62D-A3BAD71B6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5125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css优化技巧自己实践心得分享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CSS性能优化重要性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CSS选择器优化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CSS属性优化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CSS布局优化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CSS动画与过渡优化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CSS兼容性考虑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201" b="62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节省带宽和服务器资源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减小CSS文件大小可以节省带宽和服务器资源，降低运营成本。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提高网站性能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优化CSS可以减小文件大小，加快加载速度，从而提高网站性能。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优化CSS可以减少页面渲染时间，使用户更快地看到页面内容，提升用户体验。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介绍一些常用的CSS优化技巧，如压缩CSS、使用CSS预处理器、避免使用@import等。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CSS优化技巧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分享一些自己在实践中应用CSS优化技巧的案例，包括如何优化CSS文件大小、提高CSS加载速度等。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展示应用CSS优化技巧后的效果评估，包括页面加载速度、用户体验等方面的提升。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提醒读者在应用CSS优化技巧时需要注意的一些问题，如保持代码可读性、避免过度优化等。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CSS性能优化重要性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避免使用@import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@import会导致额外的HTTP请求，影响页面加载速度，建议使用link标签引入CSS文件。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利用CDN加速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将CSS文件部署在CDN上，通过CDN的加速服务，提高文件的传输速度和稳定性。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压缩CSS文件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通过工具压缩CSS文件，减少文件大小，加快文件传输速度。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提升页面加载速度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改善用户体验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Flash等过时技术不仅性能低下，还存在安全隐患，建议使用HTML5和CSS3等现代技术代替。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避免使用Flash等过时技术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避免使用过于复杂的选择器，减少浏览器的渲染负担，提高页面渲染速度。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优化选择器性能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CSS3动画性能更高，能够更流畅地呈现动画效果，提高用户体验。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使用CSS3动画代替JavaScript动画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将多个CSS文件合并为一个文件，减少HTTP请求次数，降低服务器负载。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合并CSS文件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启用Gzip压缩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使用缓存技术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通过Gzip压缩CSS文件，减少传输数据量，降低服务器带宽消耗。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通过设置HTTP缓存头信息，使浏览器缓存CSS文件，减少对服务器的请求次数。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降低服务器负载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CSS选择器优化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37" r="30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通用选择器（*）会匹配页面中的所有元素，导致浏览器需要进行大量的计算和渲染，严重影响页面性能。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尽量避免使用通用选择器，可以根据具体需求使用其他选择器，如类选择器、ID选择器等。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替代方案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避免使用通用选择器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性能问题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选择器层级过多会增加浏览器的匹配时间和计算复杂度，影响页面性能。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简化选择器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尽量将选择器层级控制在3层以内，避免使用过多的嵌套选择器。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使用子选择器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使用子选择器（&gt;）可以精确匹配直接子元素，减少不必要的匹配和渲染。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减少选择器层级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类选择器比标签选择器具有更高的性能优势，因为类选择器可以直接定位到具体的元素，而标签选择器需要遍历整个DOM树进行匹配。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提高可读性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使用类选择器可以使CSS代码更加清晰、易读，方便后期维护和修改。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类选择器可以应用于任何元素，具有很高的灵活性，方便进行样式复用和组合。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使用类选择器替代标签选择器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CSS属性优化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减少HTTP请求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每个@import语句都会导致一个额外的HTTP请求，增加页面加载时间。因此，应避免使用@import，而是将所有样式合并到一个CSS文件中。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避免嵌套@import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嵌套使用@import会导致更多的HTTP请求和更长的加载时间。如果必须使用@import，请确保它们不在其他@import或媒体查询中嵌套。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使用CSS预处理器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CSS预处理器（如Sass或Less）允许你将样式拆分成多个文件，并在编译时将它们合并成一个文件。这样可以保持代码的整洁和可维护性，同时避免额外的HTTP请求。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避免使用@import导入样式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压缩CSS文件大小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删除CSS文件中的空格、换行符和注释可以显著减小文件大小。可以使用CSS压缩工具（如CSSNano或csso）来自动完成这些任务。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使用简写属性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使用CSS简写属性（如margin、padding、font等）可以减少代码量并提高可读性。例如，使用`margin: 10px 20px;`代替`margin-top: 10px; margin-right: 20px;`。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避免重复代码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在编写CSS时，尽量避免重复的代码片段。可以将重复的样式提取到一个公共类中，并在需要的地方重复使用该类。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删除空格和注释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如果多个选择器具有相同的属性，可以将它们合并到一个选择器中。例如，`.btn-primary`和`.btn-secondary`如果具有相同的`font-size`和`color`属性，可以将它们合并到一个选择器中。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CSS中的某些属性具有继承性，子元素会自动继承父元素的某些样式。了解并利用这些继承属性可以减少代码量。例如，如果父元素设置了`font-size`和`color`属性，子元素可以继承这些属性而无需重新设置。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SS自定义属性允许你在整个文档中重复使用相同的值。通过定义变量并在需要的地方引用它们，可以避免重复的代码片段并简化维护过程。例如，可以定义一个变量`--primary-color`并在需要的地方使用`var(--primary-color)`来引用该颜色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合并相同的选择器和属性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使用继承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使用CSS自定义属性（变量）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合并相同属性和值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https://d.book118.com/727065125162006032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2024-09-05T23:53:17.232</cp:lastPrinted>
  <dcterms:created xsi:type="dcterms:W3CDTF">2024-09-05T15:53:17Z</dcterms:created>
  <dcterms:modified xsi:type="dcterms:W3CDTF">2024-09-05T15:53:19Z</dcterms:modified>
</cp:coreProperties>
</file>