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99B9DD-2343-43E5-995C-DE69DB9AF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C884C-3467-40A6-B949-0F93368B34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1BCA9-6F79-429E-9F7D-7D513ADA9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71017-DBC0-48B2-A003-05D63DADB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C35F4C-1782-40E2-A9D1-E79F8E1E1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9F6A62-97E3-4D97-A8BD-470E148AF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5FE765-DBE0-4176-BB31-3BAF3BD1C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485DC9-A0AD-4616-9F3A-810597097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AC894F-334A-4B7F-AA08-119C54238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D9492-8A59-4391-86DC-0E76E9F29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3FC40-621C-4193-9663-CBC313C5A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66154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关于如何预防加错药的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常见加错药的原因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如何预防加错药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加错药的后果和应对措施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125" r="11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医疗行业是高风险行业，加错药是常见的医疗事故之一。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0917" b="1091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加错药可能导致患者病情加重、产生不良反应甚至危及生命。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预防加错药对于保障患者安全和医疗质量具有重要意义。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076" r="3076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835" b="583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6897" r="689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本文旨在探讨如何预防加错药，提高医疗质量和患者安全。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通过总结和分析现有的预防措施和方法，为医疗机构和医务人员提供实用的指导和建议。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预防加错药有助于减少医疗事故、提高患者满意度、树立医疗行业良好形象。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常见加错药的原因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药物名称相似是导致加错药的主要原因之一。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由于药物名称相似，医务人员可能在配药过程中混淆了药品，从而给患者带来用药安全隐患。因此，医务人员应加强药品名称的辨识和记忆，确保在配药过程中准确识别药品名称。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药物名称相似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药品包装相似也是导致加错药的常见原因。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不同药品可能有着相似的包装外观，这使得医务人员在配药过程中容易混淆。为了解决这个问题，医务人员应加强药品包装的辨识和记忆，同时在使用药品前仔细核对药品包装，确保药品的正确性。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药品包装相似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药品摆放位置不当容易导致加错药事件的发生。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的摆放位置应遵循一定的规律和顺序，以便医务人员能够快速准确地找到所需的药品。如果药品摆放位置不当，医务人员在配药过程中可能会混淆药品的位置，导致加错药。因此，医务人员应定期整理药品摆放位置，确保药品位置的正确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药品摆放位置不当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药品数量过多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药品数量过多增加了加错药的风险。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药品数量过多时，医务人员在配药过程中可能会因为疲劳或疏忽而加错药。为了降低加错药的风险，医务人员应合理控制药品数量，及时清理过期或不需要的药品，确保药品数量的准确性。同时，医疗机构也应加强医务人员的培训和管理，提高医务人员的责任心和专业素养，从而降低加错药事件的发生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如何预防加错药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https://d.book118.com/727066154113006031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2024-09-03T21:52:36.904</cp:lastPrinted>
  <dcterms:created xsi:type="dcterms:W3CDTF">2024-09-03T13:52:36Z</dcterms:created>
  <dcterms:modified xsi:type="dcterms:W3CDTF">2024-09-03T13:52:38Z</dcterms:modified>
</cp:coreProperties>
</file>