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FD61B8-4212-42C2-8119-37F38510C9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E4D9FE-DD3B-4D4A-B451-1B39B467E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6BD3D5-DDDD-4500-A100-452BE4CAAF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8E4E64-5EBA-4897-9600-5A06DB0BA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029367-6D49-4233-B9CD-FE6551ACB9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F93F4E-107E-4A82-B260-F0CEDAFAC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8F88FD-CE8D-4326-B2ED-38B72C9944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561E2B-1022-487D-97EE-814062E97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8E484B-6F92-46EC-94BD-25EEB0DF6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814214-00CC-4FB0-AB0D-B89FD1716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7DD241-84B4-49DE-81FF-E6CC55555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101000025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安全风险预控体系的建立与实践\n## 1.安全风险预控体系的基本概念与重要性\n### 1.1安全风险预控体系的定义与构成\n### 1.2安全风险预控体系的重要性及意义\n### 1.3安全风险预控体系与企业安全生产的关系\n## 2.安全风险预控体系建立的基本原则与方法\n### 2.1安全风险预控体系建立的基本原则\n### 2.2安全风险预控体系建立的方法与步骤\n### 2.3安全风险预控体系的实施与执行\n## 3.安全风险预控体系的评价与改进\n### 3.1安全风险预控体系的评价标准与方法\n### 3.2安全风险预控体系的持续改进与优化\n### 3.3安全风险预控体系的有效性与实用性\n## 4.安全风险预控体系在具体行业中的应用与实践\n### 4.1安全风险预控体系在矿山行业的应用与实践\n### 4.2安全风险预控体系在交通运输行业的应用与实践\n### 4.3安全风险预控体系在建筑施工行业的应用与实践\n## 5.安全风险预控体系建立的案例分析\n### 5.1矿山行业安全风险预控体系建立案例分析\n### 5.2交通运输行业安全风险预控体系建立案例分析\n### 5.3建筑施工行业安全风险预控体系建立案例分析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5400"/>
              <a:t>安全风险预控体系的建立与实践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5934740" y="1987738"/>
            <a:ext cx="322524" cy="480131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 smtClean="0"/>
              <a:t> 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8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9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40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3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安全风险预控体系的基本概念与重要性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8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8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8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安全风险预控体系是一种预防性的管理体系</a:t>
                </a:r>
                <a:endParaRPr/>
              </a:p>
            </p:txBody>
          </p:sp>
          <p:sp>
            <p:nvSpPr>
              <p:cNvPr id="18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通过识别、评估和控制潜在的安全风险，降低事故发生的可能性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系统性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的方法，确保企业在各种生产活动中保持安全</a:t>
                </a:r>
                <a:endParaRPr/>
              </a:p>
            </p:txBody>
          </p:sp>
        </p:grpSp>
        <p:grpSp>
          <p:nvGrpSpPr>
            <p:cNvPr id="18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8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安全风险预控体系的构成</a:t>
                </a:r>
                <a:endParaRPr/>
              </a:p>
            </p:txBody>
          </p:sp>
          <p:sp>
            <p:nvSpPr>
              <p:cNvPr id="18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：识别、评估生产活动中的安全风险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风险控制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：制定并实施风险控制措施，降低事故发生的可能性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风险监测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：持续监测安全风险，确保风险控制措施的有效性</a:t>
                </a:r>
                <a:endParaRPr/>
              </a:p>
            </p:txBody>
          </p:sp>
        </p:grpSp>
        <p:grpSp>
          <p:nvGrpSpPr>
            <p:cNvPr id="18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8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安全风险预控体系的核心</a:t>
                </a:r>
                <a:endParaRPr/>
              </a:p>
            </p:txBody>
          </p:sp>
          <p:sp>
            <p:nvSpPr>
              <p:cNvPr id="19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预防为主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：将安全风险控制在可接受的范围内，防止事故发生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：不断优化安全风险预控体系，提高安全管理水平</a:t>
                </a:r>
                <a:endParaRPr/>
              </a:p>
            </p:txBody>
          </p:sp>
        </p:grpSp>
      </p:grpSp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安全风险预控体系的定义与构成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安全风险预控体系的重要性</a:t>
                </a:r>
                <a:endParaRPr/>
              </a:p>
            </p:txBody>
          </p:sp>
          <p:sp>
            <p:nvSpPr>
              <p:cNvPr id="19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保障员工生命安全，减少生产安全事故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提高企业生产效率，降低生产成本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增强企业社会责任感，提高企业声誉</a:t>
                </a:r>
                <a:endParaRPr/>
              </a:p>
            </p:txBody>
          </p:sp>
          <p:sp>
            <p:nvSpPr>
              <p:cNvPr id="19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安全风险预控体系的建立意义</a:t>
                </a:r>
                <a:endParaRPr/>
              </a:p>
            </p:txBody>
          </p:sp>
          <p:sp>
            <p:nvSpPr>
              <p:cNvPr id="20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有助于企业实现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可持续发展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，降低生产活动对环境和社区的影响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核心竞争力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，增强市场竞争力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为企业的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长远发展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奠定坚实基础，提高企业抗风险能力</a:t>
                </a:r>
                <a:endParaRPr/>
              </a:p>
            </p:txBody>
          </p:sp>
          <p:sp>
            <p:nvSpPr>
              <p:cNvPr id="20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安全风险预控体系的重要性及意义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1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1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为企业安全生产提供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理论指导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有助于企业实现安全生产的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长期稳定</a:t>
                </a:r>
                <a:endParaRPr/>
              </a:p>
            </p:txBody>
          </p:sp>
          <p:sp>
            <p:nvSpPr>
              <p:cNvPr id="2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安全风险预控体系是企业安全生产的基础</a:t>
                </a:r>
                <a:endParaRPr/>
              </a:p>
            </p:txBody>
          </p:sp>
        </p:grpSp>
        <p:grpSp>
          <p:nvGrpSpPr>
            <p:cNvPr id="21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1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降低事故发生的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严重程度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保护员工生命安全和企业的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财产安全</a:t>
                </a:r>
                <a:endParaRPr/>
              </a:p>
            </p:txBody>
          </p:sp>
          <p:sp>
            <p:nvSpPr>
              <p:cNvPr id="21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安全风险预控体系与企业安全生产的目标一致</a:t>
                </a:r>
                <a:endParaRPr/>
              </a:p>
            </p:txBody>
          </p:sp>
        </p:grpSp>
        <p:grpSp>
          <p:nvGrpSpPr>
            <p:cNvPr id="21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的管理手段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企业安全生产提供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应急性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的管理手段，确保在事故发生时迅速采取措施</a:t>
                </a:r>
                <a:endParaRPr/>
              </a:p>
            </p:txBody>
          </p:sp>
          <p:sp>
            <p:nvSpPr>
              <p:cNvPr id="22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安全风险预控体系与企业安全生产的手段互补</a:t>
                </a:r>
                <a:endParaRPr/>
              </a:p>
            </p:txBody>
          </p:sp>
        </p:grpSp>
      </p:grpSp>
      <p:pic>
        <p:nvPicPr>
          <p:cNvPr id="22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2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安全风险预控体系与企业安全生产的关系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8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29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32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安全风险预控体系建立的基本原则与方法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2" name="组合 23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33" name="组合 232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3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系统性原则：从整体上分析安全风险，确保各个环节有效衔接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风险评估、风险控制、风险监测等环节相互关联，形成有机整体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充分考虑生产活动的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连续性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动态性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，确保安全风险预控体系的适应性</a:t>
                </a:r>
                <a:endParaRPr/>
              </a:p>
            </p:txBody>
          </p:sp>
        </p:grpSp>
        <p:grpSp>
          <p:nvGrpSpPr>
            <p:cNvPr id="236" name="组合 235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23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预防为主原则：将安全风险控制在可接受的范围内，防止事故发生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重视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风险评估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，提前识别潜在的安全风险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制定并实施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风险控制措施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，降低事故发生的可能性</a:t>
                </a:r>
                <a:endParaRPr/>
              </a:p>
            </p:txBody>
          </p:sp>
        </p:grpSp>
        <p:grpSp>
          <p:nvGrpSpPr>
            <p:cNvPr id="239" name="组合 238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4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持续改进原则：不断优化安全风险预控体系，提高安全管理水平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定期开展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风险监测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，确保风险控制措施的有效性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根据评估结果和监测数据，持续改进安全风险预控体系</a:t>
                </a:r>
                <a:endParaRPr/>
              </a:p>
            </p:txBody>
          </p:sp>
        </p:grpSp>
      </p:grpSp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安全风险预控体系建立的基本原则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4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45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46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：采用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相结合的方法，识别和评估安全风险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风险控制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：制定并实施风险控制措施，降低事故发生的可能性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风险监测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：持续监测安全风险，确保风险控制措施的有效性</a:t>
                </a:r>
                <a:endParaRPr/>
              </a:p>
            </p:txBody>
          </p:sp>
          <p:sp>
            <p:nvSpPr>
              <p:cNvPr id="247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安全风险预控体系建立的方法</a:t>
                </a:r>
                <a:endParaRPr/>
              </a:p>
            </p:txBody>
          </p:sp>
          <p:sp>
            <p:nvSpPr>
              <p:cNvPr id="248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50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51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确定目标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：明确安全风险预控体系的目标和范围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：识别和评估生产活动中的安全风险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制定措施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：针对潜在的安全风险，制定并实施风险控制措施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风险监测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：持续监测安全风险，确保风险控制措施的有效性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：根据评估结果和监测数据，不断优化安全风险预控体系</a:t>
                </a:r>
                <a:endParaRPr/>
              </a:p>
            </p:txBody>
          </p:sp>
          <p:sp>
            <p:nvSpPr>
              <p:cNvPr id="252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安全风险预控体系建立的步骤</a:t>
                </a:r>
                <a:endParaRPr/>
              </a:p>
            </p:txBody>
          </p:sp>
          <p:sp>
            <p:nvSpPr>
              <p:cNvPr id="253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安全风险预控体系建立的方法与步骤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安全风险预控体系的实施</a:t>
                </a:r>
                <a:endParaRPr/>
              </a:p>
            </p:txBody>
          </p:sp>
          <p:sp>
            <p:nvSpPr>
              <p:cNvPr id="26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组织保障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：成立专门的安全风险预控管理部门，负责安全风险预控体系的建设和运行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人员培训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：加强员工的安全风险预控知识培训，提高员工的安全意识和技能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资金投入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：保障安全风险预控体系的建设和运行所需资金</a:t>
                </a:r>
                <a:endParaRPr/>
              </a:p>
            </p:txBody>
          </p:sp>
          <p:sp>
            <p:nvSpPr>
              <p:cNvPr id="26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安全风险预控体系的执行</a:t>
                </a:r>
                <a:endParaRPr/>
              </a:p>
            </p:txBody>
          </p:sp>
          <p:sp>
            <p:nvSpPr>
              <p:cNvPr id="26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：定期进行安全风险评估，识别潜在的安全风险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风险控制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：根据风险评估结果，制定并实施风险控制措施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风险监测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：持续监测安全风险，确保风险控制措施的有效性</a:t>
                </a:r>
                <a:endParaRPr/>
              </a:p>
            </p:txBody>
          </p:sp>
          <p:sp>
            <p:nvSpPr>
              <p:cNvPr id="26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安全风险预控体系的实施与执行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1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安全风险预控体系的评价与改进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安全风险预控体系的评价标准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完整性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：评价安全风险预控体系是否涵盖了所有生产活动环节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有效性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：评价安全风险预控体系是否能有效降低事故发生的可能性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：评价安全风险预控体系是否能适应生产活动的变化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安全风险预控体系的评价方法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定量评价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：采用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数据分析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统计方法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，评价安全风险预控体系的运行效果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定性评价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专家评审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员工反馈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，评价安全风险预控体系的管理水平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安全风险预控体系的评价标准与方法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https://d.book118.com/727101000025006043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安全风险预控体系的建立与实践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2024-09-16T21:02:07.707</cp:lastPrinted>
  <dcterms:created xsi:type="dcterms:W3CDTF">2024-09-16T13:02:07Z</dcterms:created>
  <dcterms:modified xsi:type="dcterms:W3CDTF">2024-09-16T13:02:09Z</dcterms:modified>
</cp:coreProperties>
</file>