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  <p:sldMasterId id="2147483694" r:id="rId3"/>
    <p:sldMasterId id="2147483706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35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1.png" /><Relationship Id="rId3" Type="http://schemas.openxmlformats.org/officeDocument/2006/relationships/tags" Target="../tags/tag78.xml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2.png" /><Relationship Id="rId3" Type="http://schemas.openxmlformats.org/officeDocument/2006/relationships/tags" Target="../tags/tag80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image" Target="../media/image3.png" /><Relationship Id="rId3" Type="http://schemas.openxmlformats.org/officeDocument/2006/relationships/tags" Target="../tags/tag82.xml" /><Relationship Id="rId4" Type="http://schemas.openxmlformats.org/officeDocument/2006/relationships/image" Target="../media/image4.png" /><Relationship Id="rId5" Type="http://schemas.openxmlformats.org/officeDocument/2006/relationships/tags" Target="../tags/tag83.xml" /><Relationship Id="rId6" Type="http://schemas.openxmlformats.org/officeDocument/2006/relationships/image" Target="../media/image5.png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2" Type="http://schemas.openxmlformats.org/officeDocument/2006/relationships/tags" Target="../tags/tag122.xml" /><Relationship Id="rId3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image" Target="../media/image6.jpeg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34.xml" /><Relationship Id="rId4" Type="http://schemas.openxmlformats.org/officeDocument/2006/relationships/image" Target="../media/image8.png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9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7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1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6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2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4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9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6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9420910-53C5-4AF0-BFDB-D1A672B8E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9AB2A43-EE2E-463A-A11F-D2FFA87A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F0517FF-1AFB-4336-A722-E3DCC900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1BA6301-3500-4F0A-982A-908DBC43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2E9BE6B-7EBF-4CD0-B1EB-10D9DCE7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6B0823AE-97E9-404C-91E2-613145B1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92519EC-3036-417F-B1BA-93AF79920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A03A397-B1BB-4EBD-AECD-4C4F1CCF7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E6572EA-2112-4DD6-B7C0-16DCDC83D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6401FA7-A42A-440B-B79B-429E7E5F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C8AA8D2-2A04-4A49-B32F-39DEC1C7B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爱尚政治课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2174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本讲内容&amp;金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80" y="0"/>
            <a:ext cx="10776520" cy="2873196"/>
          </a:xfrm>
          <a:prstGeom prst="rect">
            <a:avLst/>
          </a:prstGeom>
        </p:spPr>
      </p:pic>
      <p:pic>
        <p:nvPicPr>
          <p:cNvPr id="9" name="图片 36"/>
          <p:cNvPicPr>
            <a:picLocks noChangeAspect="1" noChangeArrowheads="1"/>
          </p:cNvPicPr>
          <p:nvPr userDrawn="1"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" t="-1" b="909"/>
          <a:stretch>
            <a:fillRect/>
          </a:stretch>
        </p:blipFill>
        <p:spPr bwMode="auto">
          <a:xfrm>
            <a:off x="-132080" y="6165850"/>
            <a:ext cx="12192000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图片 32" descr="图片包含 轮廓  已生成高可信度的说明"/>
          <p:cNvPicPr>
            <a:picLocks noChangeAspect="1" noChangeArrowheads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3287713" cy="1441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/>
  <p:timing/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【正文】一部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0" name="TextBox 2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263352" y="105556"/>
            <a:ext cx="5237562" cy="305435"/>
          </a:xfrm>
          <a:prstGeom prst="rect">
            <a:avLst/>
          </a:prstGeom>
          <a:noFill/>
          <a:ln>
            <a:noFill/>
          </a:ln>
        </p:spPr>
        <p:txBody>
          <a:bodyPr wrap="square" lIns="91436" tIns="45719" rIns="91436" bIns="45719" anchor="ctr">
            <a:spAutoFit/>
          </a:bodyPr>
          <a:lstStyle>
            <a:defPPr>
              <a:defRPr lang="zh-CN"/>
            </a:defPPr>
            <a:lvl1pPr marL="285750" indent="-285750" algn="l" defTabSz="1828800" rtl="0" eaLnBrk="1" latinLnBrk="0" hangingPunct="1"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1pPr>
            <a:lvl2pPr marL="457200" algn="l" defTabSz="1828800" rtl="0" eaLnBrk="1" latinLnBrk="0" hangingPunct="1"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2pPr>
            <a:lvl3pPr marL="914400" algn="l" defTabSz="1828800" rtl="0" eaLnBrk="1" latinLnBrk="0" hangingPunct="1"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3pPr>
            <a:lvl4pPr marL="1371600" algn="l" defTabSz="1828800" rtl="0" eaLnBrk="1" latinLnBrk="0" hangingPunct="1"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4pPr>
            <a:lvl5pPr marL="1828800" algn="l" defTabSz="1828800" rtl="0" eaLnBrk="1" latinLnBrk="0" hangingPunct="1"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5pPr>
            <a:lvl6pPr marL="1370330" indent="916305" algn="l" defTabSz="18288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6pPr>
            <a:lvl7pPr marL="1827530" indent="916305" algn="l" defTabSz="18288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7pPr>
            <a:lvl8pPr marL="2284730" indent="916305" algn="l" defTabSz="18288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8pPr>
            <a:lvl9pPr marL="2741930" indent="916305" algn="l" defTabSz="18288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000000"/>
                </a:solidFill>
                <a:latin typeface="Helvetica" panose="020b0604020202020204" pitchFamily="34" charset="0"/>
                <a:ea typeface="宋体" panose="02010600030101010101" pitchFamily="2" charset="-122"/>
                <a:cs typeface="+mn-cs"/>
                <a:sym typeface="Helvetica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zh-CN" altLang="en-US" sz="1400" b="1" kern="0" spc="12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统编教材高三政治一轮复习课件</a:t>
            </a:r>
            <a:endParaRPr lang="zh-CN" altLang="en-US" sz="1400" b="1" kern="0" spc="12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41" name="直接箭头连接符 79"/>
          <p:cNvCxnSpPr>
            <a:stCxn id="40" idx="3"/>
          </p:cNvCxnSpPr>
          <p:nvPr userDrawn="1">
            <p:custDataLst>
              <p:tags r:id="rId3"/>
            </p:custDataLst>
          </p:nvPr>
        </p:nvCxnSpPr>
        <p:spPr bwMode="auto">
          <a:xfrm>
            <a:off x="5500914" y="258274"/>
            <a:ext cx="6355726" cy="2374"/>
          </a:xfrm>
          <a:prstGeom prst="straightConnector1">
            <a:avLst/>
          </a:prstGeom>
          <a:ln w="6350">
            <a:solidFill>
              <a:srgbClr val="C0000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 userDrawn="1">
            <p:custDataLst>
              <p:tags r:id="rId4"/>
            </p:custDataLst>
          </p:nvPr>
        </p:nvCxnSpPr>
        <p:spPr>
          <a:xfrm>
            <a:off x="345240" y="6582976"/>
            <a:ext cx="748800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【正文】二部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36" name="直接箭头连接符 79"/>
          <p:cNvCxnSpPr/>
          <p:nvPr userDrawn="1">
            <p:custDataLst>
              <p:tags r:id="rId2"/>
            </p:custDataLst>
          </p:nvPr>
        </p:nvCxnSpPr>
        <p:spPr bwMode="auto">
          <a:xfrm>
            <a:off x="6506678" y="258274"/>
            <a:ext cx="5349962" cy="2374"/>
          </a:xfrm>
          <a:prstGeom prst="straightConnector1">
            <a:avLst/>
          </a:prstGeom>
          <a:ln w="3175">
            <a:solidFill>
              <a:srgbClr val="C0000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345240" y="6582976"/>
            <a:ext cx="748800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【正文】三部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36" name="直接箭头连接符 79"/>
          <p:cNvCxnSpPr/>
          <p:nvPr userDrawn="1">
            <p:custDataLst>
              <p:tags r:id="rId2"/>
            </p:custDataLst>
          </p:nvPr>
        </p:nvCxnSpPr>
        <p:spPr bwMode="auto">
          <a:xfrm>
            <a:off x="5138056" y="258274"/>
            <a:ext cx="6718584" cy="2374"/>
          </a:xfrm>
          <a:prstGeom prst="straightConnector1">
            <a:avLst/>
          </a:prstGeom>
          <a:ln w="3175">
            <a:solidFill>
              <a:srgbClr val="C0000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345240" y="6582976"/>
            <a:ext cx="748800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【正文】四部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36" name="直接箭头连接符 79"/>
          <p:cNvCxnSpPr/>
          <p:nvPr userDrawn="1">
            <p:custDataLst>
              <p:tags r:id="rId2"/>
            </p:custDataLst>
          </p:nvPr>
        </p:nvCxnSpPr>
        <p:spPr bwMode="auto">
          <a:xfrm>
            <a:off x="4963886" y="258274"/>
            <a:ext cx="6892754" cy="2374"/>
          </a:xfrm>
          <a:prstGeom prst="straightConnector1">
            <a:avLst/>
          </a:prstGeom>
          <a:ln w="6350">
            <a:solidFill>
              <a:srgbClr val="C0000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345240" y="6582976"/>
            <a:ext cx="748800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小结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356350"/>
            <a:ext cx="284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52EA45F-E9D9-4D01-B3B5-41C96BC0EE5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356350"/>
            <a:ext cx="3860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356350"/>
            <a:ext cx="284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D89EAED9-1ECF-49AF-83EA-231B989D651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356350"/>
            <a:ext cx="284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F0E294E-8FD5-44E0-B9D5-360EFE1C8A8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356350"/>
            <a:ext cx="3860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356350"/>
            <a:ext cx="284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EFBDD024-CF49-4C7D-9496-94B26F0F4F4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80" y="365115"/>
            <a:ext cx="10516604" cy="132552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80" y="6356178"/>
            <a:ext cx="2743462" cy="36511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7F86EF3-1E0F-4C30-9894-DE0F2CB23E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986" y="6356178"/>
            <a:ext cx="4115193" cy="36511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1422" y="6356178"/>
            <a:ext cx="2743462" cy="36511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47E14C7-7549-42C7-AE60-A47C4D4A807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内容占位符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838280" y="548665"/>
            <a:ext cx="10516604" cy="557494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背景02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40000">
                <a:srgbClr val="E1250F"/>
              </a:gs>
              <a:gs pos="0">
                <a:srgbClr val="E10813"/>
              </a:gs>
              <a:gs pos="100000">
                <a:srgbClr val="FFC000"/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1">
                  <a:alpha val="26999"/>
                </a:schemeClr>
              </a:gs>
              <a:gs pos="100000">
                <a:schemeClr val="bg1">
                  <a:alpha val="46999"/>
                </a:schemeClr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solidFill>
                <a:srgbClr val="FFFFFF"/>
              </a:solidFill>
            </a:endParaRPr>
          </a:p>
        </p:txBody>
      </p:sp>
      <p:sp>
        <p:nvSpPr>
          <p:cNvPr id="4" name="灯片编号占位符 4"/>
          <p:cNvSpPr>
            <a:spLocks noGrp="1" noChangeArrowheads="1"/>
          </p:cNvSpPr>
          <p:nvPr>
            <p:ph type="sldNum" sz="quarter" idx="10"/>
            <p:custDataLst>
              <p:tags r:id="rId5"/>
            </p:custDataLst>
          </p:nvPr>
        </p:nvSpPr>
        <p:spPr>
          <a:xfrm>
            <a:off x="8610600" y="6350000"/>
            <a:ext cx="2700338" cy="315913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83EBDF0-0980-4E04-9732-4DF8D4DD0C14}" type="slidenum">
              <a:rPr lang="zh-CN" altLang="en-US"/>
              <a:t/>
            </a:fld>
            <a:endParaRPr lang="zh-CN" altLang="en-US"/>
          </a:p>
        </p:txBody>
      </p:sp>
      <p:sp>
        <p:nvSpPr>
          <p:cNvPr id="5" name="日期占位符 1"/>
          <p:cNvSpPr>
            <a:spLocks noGrp="1" noChangeArrowheads="1"/>
          </p:cNvSpPr>
          <p:nvPr>
            <p:ph type="dt" sz="half" idx="11"/>
            <p:custDataLst>
              <p:tags r:id="rId6"/>
            </p:custDataLst>
          </p:nvPr>
        </p:nvSpPr>
        <p:spPr>
          <a:xfrm>
            <a:off x="879475" y="6350000"/>
            <a:ext cx="2700338" cy="315913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页脚占位符 3"/>
          <p:cNvSpPr>
            <a:spLocks noGrp="1" noChangeArrowheads="1"/>
          </p:cNvSpPr>
          <p:nvPr>
            <p:ph type="ftr" sz="quarter" idx="12"/>
            <p:custDataLst>
              <p:tags r:id="rId7"/>
            </p:custDataLst>
          </p:nvPr>
        </p:nvSpPr>
        <p:spPr>
          <a:xfrm>
            <a:off x="4116388" y="6350000"/>
            <a:ext cx="3959225" cy="315913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NULL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6"/>
          <p:cNvSpPr>
            <a:spLocks noGrp="1"/>
          </p:cNvSpPr>
          <p:nvPr>
            <p:ph sz="quarter" idx="10" hasCustomPrompt="1"/>
            <p:custDataLst>
              <p:tags r:id="rId2"/>
            </p:custDataLst>
          </p:nvPr>
        </p:nvSpPr>
        <p:spPr>
          <a:xfrm>
            <a:off x="666695" y="619444"/>
            <a:ext cx="10858292" cy="5281201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eaLnBrk="1" hangingPunct="0">
              <a:lnSpc>
                <a:spcPct val="130000"/>
              </a:lnSpc>
              <a:spcBef>
                <a:spcPct val="0"/>
              </a:spcBef>
              <a:buNone/>
              <a:defRPr sz="2400" b="0">
                <a:latin typeface="+mn-lt"/>
                <a:ea typeface="+mn-ea"/>
                <a:cs typeface="Times New Roman" panose="02020603050405020304" charset="0"/>
              </a:defRPr>
            </a:lvl1pPr>
          </a:lstStyle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en-US" altLang="zh-CN" strike="noStrike" noProof="1"/>
          </a:p>
          <a:p>
            <a:pPr lvl="0"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8" name="图片 5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720109" cy="72009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2210" y="6137910"/>
            <a:ext cx="720109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00" y="443230"/>
            <a:ext cx="10852520" cy="441964"/>
          </a:xfrm>
          <a:prstGeom prst="rect">
            <a:avLst/>
          </a:prstGeo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79764" y="6349833"/>
            <a:ext cx="2700071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107" y="6349833"/>
            <a:ext cx="3960104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824" y="6349833"/>
            <a:ext cx="2700071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67500" tIns="35100" rIns="67500" bIns="35100" anchor="b"/>
          <a:lstStyle>
            <a:lvl1pPr algn="ctr">
              <a:defRPr sz="6000" b="1" i="0" spc="225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pPr fontAlgn="base"/>
            <a:r>
              <a:rPr kumimoji="0" lang="zh-CN" altLang="en-US" sz="4500" b="1" i="0" u="none" strike="noStrike" kern="1200" cap="none" spc="225" normalizeH="0" baseline="0" noProof="0">
                <a:uLnTx/>
                <a:uFillTx/>
              </a:rPr>
              <a:t>单击此处编辑母版标题样式</a:t>
            </a:r>
            <a:endParaRPr kumimoji="0" lang="zh-CN" altLang="en-US" sz="4500" b="1" i="0" u="none" strike="noStrike" kern="1200" cap="none" spc="225" normalizeH="0" baseline="0" noProof="0">
              <a:uLnTx/>
              <a:uFillTx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65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kumimoji="0" lang="zh-CN" altLang="en-US" sz="1800" b="0" i="0" u="none" strike="noStrike" kern="1200" cap="none" spc="150" normalizeH="0" baseline="0" noProof="0">
                <a:uLnTx/>
                <a:uFillTx/>
              </a:rPr>
              <a:t>单击此处编辑母版副标题样式</a:t>
            </a:r>
            <a:endParaRPr kumimoji="0" lang="zh-CN" altLang="en-US" sz="1800" b="0" i="0" u="none" strike="noStrike" kern="1200" cap="none" spc="150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lIns="67500" tIns="35100" rIns="67500" bIns="35100"/>
          <a:lstStyle>
            <a:lvl1pPr marL="0" marR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225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kumimoji="0" lang="zh-CN" altLang="en-US" sz="2700" b="1" i="0" u="none" strike="noStrike" kern="1200" cap="none" spc="225" normalizeH="0" baseline="0" noProof="1">
                <a:uLnTx/>
                <a:uFillTx/>
                <a:sym typeface="+mn-ea"/>
              </a:rPr>
              <a:t>单击此处编辑母版标题样式</a:t>
            </a:r>
            <a:endParaRPr kumimoji="0" lang="zh-CN" altLang="en-US" sz="2700" b="1" i="0" u="none" strike="noStrike" kern="1200" cap="none" spc="225" normalizeH="0" baseline="0" noProof="1">
              <a:uLnTx/>
              <a:uFillTx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rtlCol="0">
            <a:normAutofit/>
          </a:bodyPr>
          <a:lstStyle>
            <a:lvl1pPr marL="0" marR="0" lvl="0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207135"/>
              </a:tabLst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r>
              <a:rPr kumimoji="0" lang="zh-CN" altLang="en-US" sz="1200" b="0" i="0" u="none" strike="noStrike" kern="1200" cap="none" spc="0" normalizeH="0" baseline="0" noProof="1">
                <a:uLnTx/>
                <a:uFillTx/>
                <a:sym typeface="+mn-ea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1">
              <a:uLnTx/>
              <a:uFillTx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67500" tIns="35100" rIns="67500" bIns="35100" anchor="b"/>
          <a:lstStyle>
            <a:lvl1pPr>
              <a:defRPr sz="4400" b="1" i="0" u="none" strike="noStrike" kern="1200" cap="none" spc="225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pPr fontAlgn="base"/>
            <a:r>
              <a:rPr kumimoji="0" lang="zh-CN" altLang="en-US" sz="3300" b="1" i="0" u="none" strike="noStrike" kern="1200" cap="none" spc="225" normalizeH="0" baseline="0" noProof="0">
                <a:uLnTx/>
                <a:uFillTx/>
              </a:rPr>
              <a:t>单击此处编辑母版标题样式</a:t>
            </a:r>
            <a:endParaRPr kumimoji="0" lang="zh-CN" altLang="en-US" sz="3300" b="1" i="0" u="none" strike="noStrike" kern="1200" cap="none" spc="225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65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kumimoji="0" lang="zh-CN" altLang="en-US" sz="1400" b="0" i="0" u="none" strike="noStrike" kern="1200" cap="none" spc="113" normalizeH="0" baseline="0" noProof="1">
                <a:uLnTx/>
                <a:uFillTx/>
              </a:rPr>
              <a:t>单击此处编辑母版文本样式</a:t>
            </a:r>
            <a:endParaRPr kumimoji="0" lang="zh-CN" altLang="en-US" sz="1400" b="0" i="0" u="none" strike="noStrike" kern="1200" cap="none" spc="113" normalizeH="0" baseline="0" noProof="1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lIns="67500" tIns="35100" rIns="67500" bIns="35100"/>
          <a:lstStyle>
            <a:lvl1pPr marL="0" marR="0" lvl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225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kumimoji="0" lang="zh-CN" altLang="en-US" sz="2700" b="1" i="0" u="none" strike="noStrike" kern="1200" cap="none" spc="225" normalizeH="0" baseline="0" noProof="1">
                <a:uLnTx/>
                <a:uFillTx/>
                <a:sym typeface="+mn-ea"/>
              </a:rPr>
              <a:t>单击此处编辑母版标题样式</a:t>
            </a:r>
            <a:endParaRPr kumimoji="0" lang="zh-CN" altLang="en-US" sz="2700" b="1" i="0" u="none" strike="noStrike" kern="1200" cap="none" spc="225" normalizeH="0" baseline="0" noProof="1">
              <a:uLnTx/>
              <a:uFillTx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rtlCol="0">
            <a:normAutofit/>
          </a:bodyPr>
          <a:lstStyle>
            <a:lvl1pPr marL="228600" marR="0" lvl="0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tabLst>
                <a:tab pos="1207135"/>
              </a:tabLst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单击此处编辑母版文本样式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1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第二级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2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第三级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3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第四级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13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13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13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13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单击此处编辑母版文本样式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第二级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第三级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第四级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lIns="67500" tIns="35100" rIns="67500" bIns="35100"/>
          <a:lstStyle>
            <a:lvl1pPr marL="0" marR="0" lvl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225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kumimoji="0" lang="zh-CN" altLang="en-US" sz="2700" b="1" i="0" u="none" strike="noStrike" kern="1200" cap="none" spc="225" normalizeH="0" baseline="0" noProof="1">
                <a:uLnTx/>
                <a:uFillTx/>
                <a:sym typeface="+mn-ea"/>
              </a:rPr>
              <a:t>单击此处编辑母版标题样式</a:t>
            </a:r>
            <a:endParaRPr kumimoji="0" lang="zh-CN" altLang="en-US" sz="2700" b="1" i="0" u="none" strike="noStrike" kern="1200" cap="none" spc="225" normalizeH="0" baseline="0" noProof="1">
              <a:uLnTx/>
              <a:uFillTx/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76200" tIns="28575" rIns="57150" bIns="28575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15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65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kumimoji="0" lang="zh-CN" altLang="en-US" sz="1500" b="1" i="0" u="none" strike="noStrike" kern="1200" cap="none" spc="150" normalizeH="0" baseline="0" noProof="0">
                <a:uLnTx/>
                <a:uFillTx/>
              </a:rPr>
              <a:t>单击此处编辑母版文本样式</a:t>
            </a:r>
            <a:endParaRPr kumimoji="0" lang="zh-CN" altLang="en-US" sz="1500" b="1" i="0" u="none" strike="noStrike" kern="1200" cap="none" spc="15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lIns="76200" tIns="0" rIns="61913" bIns="0" rtlCol="0">
            <a:normAutofit/>
          </a:bodyPr>
          <a:lstStyle>
            <a:lvl1pPr marL="228600" marR="0" lvl="0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tabLst>
                <a:tab pos="1207135"/>
              </a:tabLst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单击此处编辑母版文本样式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1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第二级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2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第三级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3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第四级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35751" y="1421729"/>
            <a:ext cx="5342400" cy="381600"/>
          </a:xfrm>
        </p:spPr>
        <p:txBody>
          <a:bodyPr lIns="76200" tIns="28575" rIns="57150" bIns="28575" rtlCol="0">
            <a:normAutofit/>
          </a:bodyPr>
          <a:lstStyle>
            <a:lvl1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65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kumimoji="0" lang="zh-CN" altLang="en-US" sz="1500" b="1" i="0" u="none" strike="noStrike" kern="1200" cap="none" spc="150" normalizeH="0" baseline="0" noProof="1">
                <a:uLnTx/>
                <a:uFillTx/>
                <a:sym typeface="+mn-ea"/>
              </a:rPr>
              <a:t>单击此处编辑母版文本样式</a:t>
            </a:r>
            <a:endParaRPr kumimoji="0" lang="zh-CN" altLang="en-US" sz="1500" b="1" i="0" u="none" strike="noStrike" kern="1200" cap="none" spc="150" normalizeH="0" baseline="0" noProof="1">
              <a:uLnTx/>
              <a:uFillTx/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1" y="1854000"/>
            <a:ext cx="5342400" cy="4395600"/>
          </a:xfrm>
        </p:spPr>
        <p:txBody>
          <a:bodyPr lIns="76200" tIns="0" rIns="61913" bIns="0" rtlCol="0">
            <a:normAutofit/>
          </a:bodyPr>
          <a:lstStyle>
            <a:lvl1pPr marL="228600" marR="0" lvl="0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tabLst>
                <a:tab pos="1207135"/>
              </a:tabLst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单击此处编辑母版文本样式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1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第二级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2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第三级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  <a:p>
            <a:pPr lvl="3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第四级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lIns="67500" tIns="35100" rIns="67500" bIns="35100"/>
          <a:lstStyle>
            <a:lvl1pPr marL="0" marR="0" lvl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225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kumimoji="0" lang="zh-CN" altLang="en-US" sz="2700" b="1" i="0" u="none" strike="noStrike" kern="1200" cap="none" spc="225" normalizeH="0" baseline="0" noProof="1">
                <a:uLnTx/>
                <a:uFillTx/>
                <a:sym typeface="+mn-ea"/>
              </a:rPr>
              <a:t>单击此处编辑母版标题样式</a:t>
            </a:r>
            <a:endParaRPr kumimoji="0" lang="zh-CN" altLang="en-US" sz="2700" b="1" i="0" u="none" strike="noStrike" kern="1200" cap="none" spc="225" normalizeH="0" baseline="0" noProof="1">
              <a:uLnTx/>
              <a:uFillTx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wrap="square" lIns="67500" tIns="35100" rIns="67500" bIns="35100" numCol="1" rtlCol="0" anchor="t" anchorCtr="0" compatLnSpc="1">
            <a:normAutofit/>
          </a:bodyPr>
          <a:lstStyle>
            <a:lvl1pPr marL="0" marR="0" lvl="0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135"/>
              </a:tabLst>
              <a:defRPr kumimoji="0" lang="zh-CN" altLang="en-US" sz="16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marL="0" marR="0" lvl="0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uLnTx/>
              <a:uFillTx/>
              <a:latin typeface="Arial" pitchFamily="34" charset="0"/>
              <a:ea typeface="微软雅黑" panose="020b0503020204020204" charset="-122"/>
              <a:cs typeface="+mn-cs"/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rtlCol="0">
            <a:normAutofit/>
          </a:bodyPr>
          <a:lstStyle>
            <a:lvl1pPr marL="0" marR="0" lvl="0" indent="0" algn="l" defTabSz="6858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75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 fontAlgn="auto"/>
            <a:r>
              <a:rPr kumimoji="0" lang="zh-CN" altLang="en-US" sz="1200" b="0" i="0" u="none" strike="noStrike" kern="1200" cap="none" spc="113" normalizeH="0" baseline="0" noProof="1">
                <a:uLnTx/>
                <a:uFillTx/>
                <a:sym typeface="+mn-ea"/>
              </a:rPr>
              <a:t>单击此处编辑母版文本样式</a:t>
            </a:r>
            <a:endParaRPr kumimoji="0" lang="zh-CN" altLang="en-US" sz="1200" b="0" i="0" u="none" strike="noStrike" kern="1200" cap="none" spc="113" normalizeH="0" baseline="0" noProof="1">
              <a:uLnTx/>
              <a:uFillTx/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7484" y="607484"/>
            <a:ext cx="10970683" cy="649816"/>
          </a:xfrm>
        </p:spPr>
        <p:txBody>
          <a:bodyPr/>
          <a:lstStyle>
            <a:lvl1pPr>
              <a:defRPr baseline="0"/>
            </a:lvl1pPr>
          </a:lstStyle>
          <a:p>
            <a:pPr fontAlgn="base"/>
            <a:r>
              <a:rPr kumimoji="0" lang="zh-CN" altLang="en-US" sz="2700" b="1" i="0" u="none" strike="noStrike" kern="1200" cap="none" spc="225" normalizeH="0" baseline="0" noProof="0">
                <a:uLnTx/>
                <a:uFillTx/>
              </a:rPr>
              <a:t>单击此处编辑母版标题样式</a:t>
            </a:r>
            <a:endParaRPr kumimoji="0" lang="zh-CN" altLang="en-US" sz="2700" b="1" i="0" u="none" strike="noStrike" kern="1200" cap="none" spc="225" normalizeH="0" baseline="0" noProof="0">
              <a:uLnTx/>
              <a:uFillTx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67500" tIns="35100" rIns="67500" bIns="35100"/>
          <a:lstStyle>
            <a:lvl1pPr marL="0" marR="0" lvl="0" algn="l" defTabSz="6858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225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kumimoji="0" lang="zh-CN" altLang="en-US" sz="2100" b="1" i="0" u="none" strike="noStrike" kern="1200" cap="none" spc="225" normalizeH="0" baseline="0" noProof="1">
                <a:uLnTx/>
                <a:uFillTx/>
                <a:sym typeface="+mn-ea"/>
              </a:rPr>
              <a:t>单击此处编辑母版标题样式</a:t>
            </a:r>
            <a:endParaRPr kumimoji="0" lang="zh-CN" altLang="en-US" sz="2100" b="1" i="0" u="none" strike="noStrike" kern="1200" cap="none" spc="225" normalizeH="0" baseline="0" noProof="1">
              <a:uLnTx/>
              <a:uFillTx/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35100" rIns="35100"/>
          <a:lstStyle>
            <a:lvl1pPr indent="0" eaLnBrk="1" fontAlgn="auto" latinLnBrk="0" hangingPunct="1">
              <a:lnSpc>
                <a:spcPct val="160000"/>
              </a:lnSpc>
              <a:spcAft>
                <a:spcPts val="1200"/>
              </a:spcAft>
              <a:buNone/>
              <a:defRPr spc="225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200"/>
              </a:spcAft>
              <a:buNone/>
              <a:defRPr spc="225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200"/>
              </a:spcAft>
              <a:buNone/>
              <a:defRPr spc="225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200"/>
              </a:spcAft>
              <a:buNone/>
              <a:defRPr spc="225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200"/>
              </a:spcAft>
              <a:buNone/>
              <a:defRPr spc="225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fontAlgn="auto"/>
            <a:r>
              <a:rPr kumimoji="0" lang="zh-CN" altLang="en-US" sz="1200" b="0" i="0" u="none" strike="noStrike" kern="1200" cap="none" spc="225" normalizeH="0" baseline="0" noProof="0">
                <a:uLnTx/>
                <a:uFillTx/>
              </a:rPr>
              <a:t>单击此处编辑母版文本样式</a:t>
            </a:r>
            <a:endParaRPr kumimoji="0" lang="zh-CN" altLang="en-US" sz="1200" b="0" i="0" u="none" strike="noStrike" kern="1200" cap="none" spc="225" normalizeH="0" baseline="0" noProof="0">
              <a:uLnTx/>
              <a:uFillTx/>
            </a:endParaRPr>
          </a:p>
          <a:p>
            <a:pPr lvl="1" fontAlgn="auto"/>
            <a:r>
              <a:rPr kumimoji="0" lang="zh-CN" altLang="en-US" sz="1200" b="0" i="0" u="none" strike="noStrike" kern="1200" cap="none" spc="225" normalizeH="0" baseline="0" noProof="0">
                <a:uLnTx/>
                <a:uFillTx/>
              </a:rPr>
              <a:t>第二级</a:t>
            </a:r>
            <a:endParaRPr kumimoji="0" lang="zh-CN" altLang="en-US" sz="1200" b="0" i="0" u="none" strike="noStrike" kern="1200" cap="none" spc="225" normalizeH="0" baseline="0" noProof="0">
              <a:uLnTx/>
              <a:uFillTx/>
            </a:endParaRPr>
          </a:p>
          <a:p>
            <a:pPr lvl="2" fontAlgn="auto"/>
            <a:r>
              <a:rPr kumimoji="0" lang="zh-CN" altLang="en-US" sz="1200" b="0" i="0" u="none" strike="noStrike" kern="1200" cap="none" spc="225" normalizeH="0" baseline="0" noProof="0">
                <a:uLnTx/>
                <a:uFillTx/>
              </a:rPr>
              <a:t>第三级</a:t>
            </a:r>
            <a:endParaRPr kumimoji="0" lang="zh-CN" altLang="en-US" sz="1200" b="0" i="0" u="none" strike="noStrike" kern="1200" cap="none" spc="225" normalizeH="0" baseline="0" noProof="0">
              <a:uLnTx/>
              <a:uFillTx/>
            </a:endParaRPr>
          </a:p>
          <a:p>
            <a:pPr lvl="3" fontAlgn="auto"/>
            <a:r>
              <a:rPr kumimoji="0" lang="zh-CN" altLang="en-US" sz="1200" b="0" i="0" u="none" strike="noStrike" kern="1200" cap="none" spc="225" normalizeH="0" baseline="0" noProof="0">
                <a:uLnTx/>
                <a:uFillTx/>
              </a:rPr>
              <a:t>第四级</a:t>
            </a:r>
            <a:endParaRPr kumimoji="0" lang="zh-CN" altLang="en-US" sz="1200" b="0" i="0" u="none" strike="noStrike" kern="1200" cap="none" spc="225" normalizeH="0" baseline="0" noProof="0">
              <a:uLnTx/>
              <a:uFillTx/>
            </a:endParaRPr>
          </a:p>
          <a:p>
            <a:pPr lvl="4" fontAlgn="auto"/>
            <a:r>
              <a:rPr kumimoji="0" lang="zh-CN" altLang="en-US" sz="1200" b="0" i="0" u="none" strike="noStrike" kern="1200" cap="none" spc="225" normalizeH="0" baseline="0" noProof="0">
                <a:uLnTx/>
                <a:uFillTx/>
              </a:rPr>
              <a:t>第五级</a:t>
            </a:r>
            <a:endParaRPr kumimoji="0" lang="zh-CN" altLang="en-US" sz="1200" b="0" i="0" u="none" strike="noStrike" kern="1200" cap="none" spc="225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13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13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13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13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13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单击此处编辑母版文本样式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第二级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第三级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第四级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1200" b="0" i="0" u="none" strike="noStrike" kern="1200" cap="none" spc="113" normalizeH="0" baseline="0" noProof="0">
                <a:uLnTx/>
                <a:uFillTx/>
              </a:rPr>
              <a:t>第五级</a:t>
            </a:r>
            <a:endParaRPr kumimoji="0" lang="zh-CN" altLang="en-US" sz="1200" b="0" i="0" u="none" strike="noStrike" kern="1200" cap="none" spc="113" normalizeH="0" baseline="0" noProof="0">
              <a:uLnTx/>
              <a:uFillTx/>
            </a:endParaRPr>
          </a:p>
        </p:txBody>
      </p:sp>
      <p:sp>
        <p:nvSpPr>
          <p:cNvPr id="2051" name="灯片编号占位符 5"/>
          <p:cNvSpPr>
            <a:spLocks noGrp="1"/>
          </p:cNvSpPr>
          <p:nvPr>
            <p:ph type="sldNum" sz="quarter" idx="4"/>
            <p:custDataLst>
              <p:tags r:id="rId3"/>
            </p:custDataLst>
          </p:nvPr>
        </p:nvSpPr>
        <p:spPr>
          <a:xfrm>
            <a:off x="8877300" y="6314017"/>
            <a:ext cx="27008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>
              <a:ea typeface="微软雅黑" panose="020b0503020204020204" charset="-122"/>
            </a:endParaRPr>
          </a:p>
        </p:txBody>
      </p:sp>
      <p:sp>
        <p:nvSpPr>
          <p:cNvPr id="2054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611717" y="6314017"/>
            <a:ext cx="27008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>
              <a:ea typeface="微软雅黑" panose="020b0503020204020204" charset="-122"/>
            </a:endParaRPr>
          </a:p>
        </p:txBody>
      </p:sp>
      <p:sp>
        <p:nvSpPr>
          <p:cNvPr id="2055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116917" y="6314017"/>
            <a:ext cx="39581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algn="ctr" fontAlgn="base"/>
            <a:endParaRPr lang="zh-CN" altLang="en-US" strike="noStrike" noProof="1"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98800" y="2484000"/>
            <a:ext cx="9799200" cy="1018800"/>
          </a:xfrm>
        </p:spPr>
        <p:txBody>
          <a:bodyPr lIns="67500" tIns="35100" rIns="67500" bIns="35100" anchor="t"/>
          <a:lstStyle>
            <a:lvl1pPr marL="0" marR="0" algn="ctr" defTabSz="6858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225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kumimoji="0" lang="zh-CN" altLang="en-US" sz="4500" b="1" i="0" u="none" strike="noStrike" kern="1200" cap="none" spc="225" normalizeH="0" baseline="0" noProof="1">
                <a:uLnTx/>
                <a:uFillTx/>
                <a:sym typeface="+mn-ea"/>
              </a:rPr>
              <a:t>单击此处编辑母版标题样式</a:t>
            </a:r>
            <a:endParaRPr kumimoji="0" lang="zh-CN" altLang="en-US" sz="4500" b="1" i="0" u="none" strike="noStrike" kern="1200" cap="none" spc="225" normalizeH="0" baseline="0" noProof="1">
              <a:uLnTx/>
              <a:uFillTx/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98800" y="3560400"/>
            <a:ext cx="9799200" cy="471600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fontAlgn="base"/>
            <a:r>
              <a:rPr kumimoji="0" lang="zh-CN" altLang="en-US" sz="1800" b="0" i="0" u="none" strike="noStrike" kern="1200" cap="none" spc="150" normalizeH="0" baseline="0" noProof="0">
                <a:uLnTx/>
                <a:uFillTx/>
              </a:rPr>
              <a:t>单击此处编辑母版文本样式</a:t>
            </a:r>
            <a:endParaRPr kumimoji="0" lang="zh-CN" altLang="en-US" sz="1800" b="0" i="0" u="none" strike="noStrike" kern="1200" cap="none" spc="150" normalizeH="0" baseline="0" noProof="0">
              <a:uLnTx/>
              <a:uFillTx/>
            </a:endParaRPr>
          </a:p>
        </p:txBody>
      </p:sp>
      <p:sp>
        <p:nvSpPr>
          <p:cNvPr id="3075" name="灯片编号占位符 5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877300" y="6314017"/>
            <a:ext cx="27008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>
              <a:ea typeface="微软雅黑" panose="020b0503020204020204" charset="-122"/>
            </a:endParaRP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2"/>
            <p:custDataLst>
              <p:tags r:id="rId5"/>
            </p:custDataLst>
          </p:nvPr>
        </p:nvSpPr>
        <p:spPr>
          <a:xfrm>
            <a:off x="611717" y="6314017"/>
            <a:ext cx="27008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>
              <a:ea typeface="微软雅黑" panose="020b0503020204020204" charset="-122"/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116917" y="6314017"/>
            <a:ext cx="39581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algn="ctr" fontAlgn="base"/>
            <a:endParaRPr lang="zh-CN" altLang="en-US" strike="noStrike" noProof="1"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tags" Target="../tags/tag140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9.png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27" Type="http://schemas.openxmlformats.org/officeDocument/2006/relationships/image" Target="../media/image10.png" /><Relationship Id="rId28" Type="http://schemas.openxmlformats.org/officeDocument/2006/relationships/tags" Target="../tags/tag143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slideLayout" Target="../slideLayouts/slideLayout42.xml" /><Relationship Id="rId11" Type="http://schemas.openxmlformats.org/officeDocument/2006/relationships/slideLayout" Target="../slideLayouts/slideLayout43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0.png" /><Relationship Id="rId2" Type="http://schemas.openxmlformats.org/officeDocument/2006/relationships/slideLayout" Target="../slideLayouts/slideLayout34.xml" /><Relationship Id="rId20" Type="http://schemas.openxmlformats.org/officeDocument/2006/relationships/tags" Target="../tags/tag219.xm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35.xml" /><Relationship Id="rId4" Type="http://schemas.openxmlformats.org/officeDocument/2006/relationships/slideLayout" Target="../slideLayouts/slideLayout36.xml" /><Relationship Id="rId5" Type="http://schemas.openxmlformats.org/officeDocument/2006/relationships/slideLayout" Target="../slideLayouts/slideLayout37.xml" /><Relationship Id="rId6" Type="http://schemas.openxmlformats.org/officeDocument/2006/relationships/slideLayout" Target="../slideLayouts/slideLayout38.xml" /><Relationship Id="rId7" Type="http://schemas.openxmlformats.org/officeDocument/2006/relationships/slideLayout" Target="../slideLayouts/slideLayout39.xml" /><Relationship Id="rId8" Type="http://schemas.openxmlformats.org/officeDocument/2006/relationships/slideLayout" Target="../slideLayouts/slideLayout40.xml" /><Relationship Id="rId9" Type="http://schemas.openxmlformats.org/officeDocument/2006/relationships/slideLayout" Target="../slideLayouts/slideLayout4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slideLayout" Target="../slideLayouts/slideLayout53.xml" /><Relationship Id="rId11" Type="http://schemas.openxmlformats.org/officeDocument/2006/relationships/slideLayout" Target="../slideLayouts/slideLayout54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45.xml" /><Relationship Id="rId20" Type="http://schemas.openxmlformats.org/officeDocument/2006/relationships/image" Target="../media/image10.png" /><Relationship Id="rId21" Type="http://schemas.openxmlformats.org/officeDocument/2006/relationships/tags" Target="../tags/tag294.xml" /><Relationship Id="rId22" Type="http://schemas.openxmlformats.org/officeDocument/2006/relationships/theme" Target="../theme/theme4.xml" /><Relationship Id="rId3" Type="http://schemas.openxmlformats.org/officeDocument/2006/relationships/slideLayout" Target="../slideLayouts/slideLayout46.xml" /><Relationship Id="rId4" Type="http://schemas.openxmlformats.org/officeDocument/2006/relationships/slideLayout" Target="../slideLayouts/slideLayout47.xml" /><Relationship Id="rId5" Type="http://schemas.openxmlformats.org/officeDocument/2006/relationships/slideLayout" Target="../slideLayouts/slideLayout48.xml" /><Relationship Id="rId6" Type="http://schemas.openxmlformats.org/officeDocument/2006/relationships/slideLayout" Target="../slideLayouts/slideLayout49.xml" /><Relationship Id="rId7" Type="http://schemas.openxmlformats.org/officeDocument/2006/relationships/slideLayout" Target="../slideLayouts/slideLayout50.xml" /><Relationship Id="rId8" Type="http://schemas.openxmlformats.org/officeDocument/2006/relationships/slideLayout" Target="../slideLayouts/slideLayout51.xml" /><Relationship Id="rId9" Type="http://schemas.openxmlformats.org/officeDocument/2006/relationships/slideLayout" Target="../slideLayouts/slideLayout5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5"/>
        </a:solidFill>
        <a:effectLst/>
      </p:bgPr>
    </p:bg>
    <p:spTree>
      <p:nvGrpSpPr>
        <p:cNvPr id="1" name=""/>
        <p:cNvGrpSpPr/>
        <p:nvPr>
          <p:custDataLst>
            <p:tags r:id="rId2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" name="图片 1073743875" descr="学科网 zxxk.com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transition spd="slow"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/>
      <p:sp>
        <p:nvSpPr>
          <p:cNvPr id="102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7484" y="607484"/>
            <a:ext cx="10970683" cy="649816"/>
          </a:xfrm>
          <a:prstGeom prst="rect">
            <a:avLst/>
          </a:prstGeom>
          <a:noFill/>
          <a:ln w="9525">
            <a:noFill/>
          </a:ln>
        </p:spPr>
        <p:txBody>
          <a:bodyPr lIns="76200" tIns="28575" rIns="57150" bIns="28575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  <p:custDataLst>
              <p:tags r:id="rId14"/>
            </p:custDataLst>
          </p:nvPr>
        </p:nvSpPr>
        <p:spPr>
          <a:xfrm>
            <a:off x="607484" y="1515533"/>
            <a:ext cx="10970683" cy="4737100"/>
          </a:xfrm>
          <a:prstGeom prst="rect">
            <a:avLst/>
          </a:prstGeom>
          <a:noFill/>
          <a:ln w="9525">
            <a:noFill/>
          </a:ln>
        </p:spPr>
        <p:txBody>
          <a:bodyPr lIns="67500" tIns="35100" rIns="67500" bIns="3510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1717" y="6314017"/>
            <a:ext cx="27008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065" kern="1200">
                <a:solidFill>
                  <a:srgbClr val="898989"/>
                </a:solidFill>
                <a:latin typeface="+mn-lt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917" y="6314017"/>
            <a:ext cx="39581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065" kern="1200">
                <a:solidFill>
                  <a:srgbClr val="898989"/>
                </a:solidFill>
                <a:latin typeface="+mn-lt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/>
            <a:endParaRPr lang="zh-CN" altLang="en-US" strike="noStrike" noProof="1"/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300" y="6314017"/>
            <a:ext cx="2700867" cy="3175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065" kern="1200">
                <a:solidFill>
                  <a:srgbClr val="898989"/>
                </a:solidFill>
                <a:latin typeface="+mn-lt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1031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446DA9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40" tIns="45720" rIns="91440" bIns="4572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65">
              <a:solidFill>
                <a:srgbClr val="FFFFFF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pic>
        <p:nvPicPr>
          <p:cNvPr id="1032" name="图片 1073743875" descr="学科网 zxxk.com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1" i="0" u="none" kern="1200" spc="225" baseline="0">
          <a:solidFill>
            <a:srgbClr val="262626"/>
          </a:solidFill>
          <a:effectLst/>
          <a:latin typeface="Arial" pitchFamily="34" charset="0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130000"/>
        </a:lnSpc>
        <a:spcBef>
          <a:spcPct val="0"/>
        </a:spcBef>
        <a:spcAft>
          <a:spcPts val="750"/>
        </a:spcAft>
        <a:buClrTx/>
        <a:buSzTx/>
        <a:buFont typeface="Arial" pitchFamily="34" charset="0"/>
        <a:buChar char="•"/>
        <a:defRPr kumimoji="0" sz="1600" b="0" i="0" u="none" kern="1200" baseline="0">
          <a:solidFill>
            <a:srgbClr val="595959"/>
          </a:solidFill>
          <a:effectLst/>
          <a:latin typeface="Arial" pitchFamily="34" charset="0"/>
          <a:ea typeface="微软雅黑" panose="020b0503020204020204" charset="-122"/>
          <a:cs typeface="+mn-cs"/>
        </a:defRPr>
      </a:lvl1pPr>
      <a:lvl2pPr marL="685800" indent="-228600" algn="l" defTabSz="914400" rtl="0" eaLnBrk="0" fontAlgn="base" hangingPunct="0">
        <a:lnSpc>
          <a:spcPct val="130000"/>
        </a:lnSpc>
        <a:spcBef>
          <a:spcPct val="0"/>
        </a:spcBef>
        <a:spcAft>
          <a:spcPts val="750"/>
        </a:spcAft>
        <a:buClrTx/>
        <a:buSzTx/>
        <a:buFont typeface="Arial" pitchFamily="34" charset="0"/>
        <a:buChar char="•"/>
        <a:tabLst>
          <a:tab pos="1608455"/>
        </a:tabLst>
        <a:defRPr kumimoji="0" sz="1600" b="0" i="0" u="none" kern="1200" baseline="0">
          <a:solidFill>
            <a:srgbClr val="595959"/>
          </a:solidFill>
          <a:effectLst/>
          <a:latin typeface="Arial" pitchFamily="34" charset="0"/>
          <a:ea typeface="微软雅黑" panose="020b0503020204020204" charset="-122"/>
          <a:cs typeface="+mn-cs"/>
        </a:defRPr>
      </a:lvl2pPr>
      <a:lvl3pPr marL="1143000" indent="-228600" algn="l" defTabSz="914400" rtl="0" eaLnBrk="0" fontAlgn="base" hangingPunct="0">
        <a:lnSpc>
          <a:spcPct val="130000"/>
        </a:lnSpc>
        <a:spcBef>
          <a:spcPct val="0"/>
        </a:spcBef>
        <a:spcAft>
          <a:spcPts val="750"/>
        </a:spcAft>
        <a:buClrTx/>
        <a:buSzTx/>
        <a:buFont typeface="Arial" pitchFamily="34" charset="0"/>
        <a:buChar char="•"/>
        <a:defRPr kumimoji="0" sz="1600" b="0" i="0" u="none" kern="1200" baseline="0">
          <a:solidFill>
            <a:srgbClr val="595959"/>
          </a:solidFill>
          <a:effectLst/>
          <a:latin typeface="Arial" pitchFamily="34" charset="0"/>
          <a:ea typeface="微软雅黑" panose="020b0503020204020204" charset="-122"/>
          <a:cs typeface="+mn-cs"/>
        </a:defRPr>
      </a:lvl3pPr>
      <a:lvl4pPr marL="1600200" indent="-228600" algn="l" defTabSz="914400" rtl="0" eaLnBrk="0" fontAlgn="base" hangingPunct="0">
        <a:lnSpc>
          <a:spcPct val="130000"/>
        </a:lnSpc>
        <a:spcBef>
          <a:spcPct val="0"/>
        </a:spcBef>
        <a:spcAft>
          <a:spcPts val="750"/>
        </a:spcAft>
        <a:buClrTx/>
        <a:buSzTx/>
        <a:buFont typeface="Arial" pitchFamily="34" charset="0"/>
        <a:buChar char="•"/>
        <a:defRPr kumimoji="0" sz="1600" b="0" i="0" u="none" kern="1200" baseline="0">
          <a:solidFill>
            <a:srgbClr val="595959"/>
          </a:solidFill>
          <a:effectLst/>
          <a:latin typeface="Arial" pitchFamily="34" charset="0"/>
          <a:ea typeface="微软雅黑" panose="020b0503020204020204" charset="-122"/>
          <a:cs typeface="+mn-cs"/>
        </a:defRPr>
      </a:lvl4pPr>
      <a:lvl5pPr marL="2057400" indent="-228600" algn="l" defTabSz="914400" rtl="0" eaLnBrk="0" fontAlgn="base" hangingPunct="0">
        <a:lnSpc>
          <a:spcPct val="130000"/>
        </a:lnSpc>
        <a:spcBef>
          <a:spcPct val="0"/>
        </a:spcBef>
        <a:spcAft>
          <a:spcPts val="750"/>
        </a:spcAft>
        <a:buClrTx/>
        <a:buSzTx/>
        <a:buFont typeface="Arial" pitchFamily="34" charset="0"/>
        <a:buChar char="•"/>
        <a:defRPr kumimoji="0" sz="1600" b="0" i="0" u="none" kern="1200" baseline="0">
          <a:solidFill>
            <a:srgbClr val="595959"/>
          </a:solidFill>
          <a:effectLst/>
          <a:latin typeface="Arial" pitchFamily="34" charset="0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5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5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5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6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6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6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6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6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65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65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65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6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image" Target="../media/image11.jpeg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tags" Target="../tags/tag3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351.xml" /><Relationship Id="rId3" Type="http://schemas.openxmlformats.org/officeDocument/2006/relationships/tags" Target="../tags/tag3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tags" Target="../tags/tag353.xml" /><Relationship Id="rId3" Type="http://schemas.openxmlformats.org/officeDocument/2006/relationships/tags" Target="../tags/tag3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hyperlink" Target="https://d.book118.com/7271021550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603625" y="142875"/>
            <a:ext cx="50590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/>
              </a:rPr>
              <a:t>1.</a:t>
            </a:r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/>
              </a:rPr>
              <a:t>“逻辑”的四种主要含义</a:t>
            </a:r>
            <a:endParaRPr lang="zh-CN" altLang="en-US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Wingdings" panose="05000000000000000000"/>
            </a:endParaRPr>
          </a:p>
        </p:txBody>
      </p:sp>
      <p:graphicFrame>
        <p:nvGraphicFramePr>
          <p:cNvPr id="11" name="表格 6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06705" y="889635"/>
          <a:ext cx="11653520" cy="4785360"/>
        </p:xfrm>
        <a:graphic>
          <a:graphicData uri="http://schemas.openxmlformats.org/drawingml/2006/table">
            <a:tbl>
              <a:tblPr/>
              <a:tblGrid>
                <a:gridCol w="2835910"/>
                <a:gridCol w="2491105"/>
                <a:gridCol w="6326505"/>
              </a:tblGrid>
              <a:tr h="579120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主要含义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范围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举例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6425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规律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所有科学的研究对象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事物发展有其内在的逻辑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逻辑规律与规则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5307B2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5307B2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逻辑学的研究对象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5307B2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“说话写文章要合乎逻辑”、“根据材料得出合乎逻辑的结论”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0088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认识问题的某种思维方法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5307B2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5307B2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逻辑学的研究对象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5307B2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“霸权主义逻辑”“强盗逻辑”“诡辩家逻辑”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0088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逻辑学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作为一门学科的逻辑学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“学一点逻辑是有好处的”、“在一般人的印象中，逻辑很难学”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Oval 42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520" y="42545"/>
            <a:ext cx="2420620" cy="768985"/>
          </a:xfrm>
          <a:prstGeom prst="ellipse">
            <a:avLst/>
          </a:prstGeom>
          <a:solidFill>
            <a:srgbClr val="BF2121"/>
          </a:solidFill>
          <a:ln>
            <a:solidFill>
              <a:srgbClr val="6C7A74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情境探究</a:t>
            </a:r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pic>
        <p:nvPicPr>
          <p:cNvPr id="8199" name="Picture 9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82287" y="3034036"/>
            <a:ext cx="3537777" cy="2498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2" name="圆角矩形标注 9" title=""/>
          <p:cNvSpPr/>
          <p:nvPr>
            <p:custDataLst>
              <p:tags r:id="rId6"/>
            </p:custDataLst>
          </p:nvPr>
        </p:nvSpPr>
        <p:spPr>
          <a:xfrm>
            <a:off x="7454057" y="3191459"/>
            <a:ext cx="3910174" cy="1861141"/>
          </a:xfrm>
          <a:prstGeom prst="wedgeRoundRectCallout">
            <a:avLst>
              <a:gd name="adj1" fmla="val -64398"/>
              <a:gd name="adj2" fmla="val -18685"/>
              <a:gd name="adj3" fmla="val 16667"/>
            </a:avLst>
          </a:prstGeom>
          <a:noFill/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逻辑</a:t>
            </a:r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太重要了，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逻辑</a:t>
            </a:r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混乱的文章别人看不懂，不讲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逻辑</a:t>
            </a:r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的人别人懒得理。</a:t>
            </a:r>
            <a:endParaRPr lang="zh-CN" altLang="en-US" sz="2800" b="1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圆角矩形标注 8" title=""/>
          <p:cNvSpPr/>
          <p:nvPr>
            <p:custDataLst>
              <p:tags r:id="rId7"/>
            </p:custDataLst>
          </p:nvPr>
        </p:nvSpPr>
        <p:spPr>
          <a:xfrm>
            <a:off x="2847542" y="1800046"/>
            <a:ext cx="5596755" cy="1003569"/>
          </a:xfrm>
          <a:prstGeom prst="wedgeRoundRectCallout">
            <a:avLst>
              <a:gd name="adj1" fmla="val -3935"/>
              <a:gd name="adj2" fmla="val 80574"/>
              <a:gd name="adj3" fmla="val 16667"/>
            </a:avLst>
          </a:prstGeom>
          <a:noFill/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学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逻辑</a:t>
            </a:r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也要合乎学习的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逻辑</a:t>
            </a:r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，先易后难，不能揠苗助长。</a:t>
            </a:r>
            <a:endParaRPr lang="zh-CN" altLang="en-US" sz="2800" b="1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圆角矩形标注 10" title=""/>
          <p:cNvSpPr/>
          <p:nvPr>
            <p:custDataLst>
              <p:tags r:id="rId8"/>
            </p:custDataLst>
          </p:nvPr>
        </p:nvSpPr>
        <p:spPr>
          <a:xfrm>
            <a:off x="1047973" y="3120365"/>
            <a:ext cx="2293419" cy="1837020"/>
          </a:xfrm>
          <a:prstGeom prst="wedgeRoundRectCallout">
            <a:avLst>
              <a:gd name="adj1" fmla="val 63431"/>
              <a:gd name="adj2" fmla="val -7926"/>
              <a:gd name="adj3" fmla="val 16667"/>
            </a:avLst>
          </a:prstGeom>
          <a:noFill/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毛主席曾号召大家都要学一点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逻辑</a:t>
            </a:r>
            <a:r>
              <a:rPr lang="zh-CN" altLang="en-US" sz="2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rPr>
              <a:t>呢。</a:t>
            </a:r>
            <a:endParaRPr lang="zh-CN" altLang="en-US" sz="2800" b="1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TextBox 11" title=""/>
          <p:cNvSpPr/>
          <p:nvPr>
            <p:custDataLst>
              <p:tags r:id="rId9"/>
            </p:custDataLst>
          </p:nvPr>
        </p:nvSpPr>
        <p:spPr>
          <a:xfrm>
            <a:off x="430238" y="5136601"/>
            <a:ext cx="2672080" cy="52197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逻辑学这门学问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6" name="TextBox 11" title=""/>
          <p:cNvSpPr/>
          <p:nvPr>
            <p:custDataLst>
              <p:tags r:id="rId10"/>
            </p:custDataLst>
          </p:nvPr>
        </p:nvSpPr>
        <p:spPr>
          <a:xfrm>
            <a:off x="1913692" y="1105821"/>
            <a:ext cx="2672080" cy="52197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逻辑学这门学问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7" name="TextBox 13" title=""/>
          <p:cNvSpPr/>
          <p:nvPr>
            <p:custDataLst>
              <p:tags r:id="rId11"/>
            </p:custDataLst>
          </p:nvPr>
        </p:nvSpPr>
        <p:spPr>
          <a:xfrm>
            <a:off x="6302693" y="1105821"/>
            <a:ext cx="3383280" cy="521970"/>
          </a:xfrm>
          <a:prstGeom prst="rect">
            <a:avLst/>
          </a:prstGeom>
          <a:solidFill>
            <a:srgbClr val="DEF0FA"/>
          </a:solidFill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规律，即学习的规律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8213" name="TextBox 22" title=""/>
          <p:cNvSpPr txBox="1"/>
          <p:nvPr>
            <p:custDataLst>
              <p:tags r:id="rId12"/>
            </p:custDataLst>
          </p:nvPr>
        </p:nvSpPr>
        <p:spPr>
          <a:xfrm>
            <a:off x="10186843" y="2597964"/>
            <a:ext cx="1605280" cy="521970"/>
          </a:xfrm>
          <a:prstGeom prst="rect">
            <a:avLst/>
          </a:prstGeom>
          <a:noFill/>
          <a:ln>
            <a:solidFill>
              <a:srgbClr val="3333FF"/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思维方法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9" name="TextBox 21" title=""/>
          <p:cNvSpPr/>
          <p:nvPr>
            <p:custDataLst>
              <p:tags r:id="rId13"/>
            </p:custDataLst>
          </p:nvPr>
        </p:nvSpPr>
        <p:spPr>
          <a:xfrm>
            <a:off x="6557764" y="2759181"/>
            <a:ext cx="2768861" cy="521970"/>
          </a:xfrm>
          <a:prstGeom prst="rect">
            <a:avLst/>
          </a:prstGeom>
          <a:noFill/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逻辑规律与规则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2" name="TextBox 21" title=""/>
          <p:cNvSpPr/>
          <p:nvPr>
            <p:custDataLst>
              <p:tags r:id="rId14"/>
            </p:custDataLst>
          </p:nvPr>
        </p:nvSpPr>
        <p:spPr>
          <a:xfrm>
            <a:off x="8821349" y="5136390"/>
            <a:ext cx="2768861" cy="521970"/>
          </a:xfrm>
          <a:prstGeom prst="rect">
            <a:avLst/>
          </a:prstGeom>
          <a:noFill/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逻辑规律与规则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5"/>
            </p:custDataLst>
          </p:nvPr>
        </p:nvSpPr>
        <p:spPr>
          <a:xfrm>
            <a:off x="3239770" y="13525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P7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探究与分享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8213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Oval 42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520" y="42545"/>
            <a:ext cx="2420620" cy="768985"/>
          </a:xfrm>
          <a:prstGeom prst="ellipse">
            <a:avLst/>
          </a:prstGeom>
          <a:solidFill>
            <a:srgbClr val="BF2121"/>
          </a:solidFill>
          <a:ln>
            <a:solidFill>
              <a:srgbClr val="6C7A74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精讲点拨</a:t>
            </a:r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517140" y="135255"/>
            <a:ext cx="77577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必备知识一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“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逻辑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的多种含义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58165" y="811530"/>
            <a:ext cx="62325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一、狭义逻辑学与广义逻辑学</a:t>
            </a:r>
            <a:endParaRPr lang="zh-CN" altLang="en-US" sz="2800" b="1" cap="all">
              <a:solidFill>
                <a:schemeClr val="tx1"/>
              </a:solidFill>
              <a:latin typeface="Arial"/>
              <a:ea typeface="微软雅黑" panose="020b0503020204020204" charset="-122"/>
              <a:sym typeface="Arial"/>
            </a:endParaRPr>
          </a:p>
        </p:txBody>
      </p:sp>
      <p:sp>
        <p:nvSpPr>
          <p:cNvPr id="32769" name="Rectangle 1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53695" y="1425893"/>
            <a:ext cx="12084050" cy="4492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逻辑学：所有研究思维规律与方法的学问</a:t>
            </a:r>
            <a:endParaRPr lang="en-US" altLang="zh-CN" sz="26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en-US" sz="2600" b="1">
                <a:solidFill>
                  <a:srgbClr val="CC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★</a:t>
            </a:r>
            <a:r>
              <a:rPr lang="zh-CN" altLang="en-US" sz="26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狭义的逻辑学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zh-CN" altLang="en-US" sz="26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形式逻辑</a:t>
            </a:r>
            <a:endParaRPr lang="en-US" altLang="zh-CN" sz="26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人们把研究</a:t>
            </a:r>
            <a:r>
              <a:rPr lang="zh-CN" altLang="en-US" sz="26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思维形式结构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及</a:t>
            </a:r>
            <a:r>
              <a:rPr lang="zh-CN" altLang="en-US" sz="26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其规律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的形式逻辑视为狭义的逻辑学</a:t>
            </a:r>
            <a:endParaRPr lang="en-US" altLang="zh-CN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en-US" altLang="zh-CN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en-US" sz="26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广义的逻辑学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zh-CN" altLang="en-US" sz="2600" b="1">
                <a:solidFill>
                  <a:srgbClr val="CC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形式逻辑</a:t>
            </a:r>
            <a:r>
              <a:rPr lang="en-US" altLang="zh-CN" sz="2600" b="1">
                <a:solidFill>
                  <a:srgbClr val="CC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+</a:t>
            </a:r>
            <a:r>
              <a:rPr lang="zh-CN" altLang="en-US" sz="2600" b="1">
                <a:solidFill>
                  <a:srgbClr val="CC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辩证逻辑</a:t>
            </a:r>
            <a:endParaRPr lang="en-US" altLang="zh-CN" sz="2600" b="1">
              <a:solidFill>
                <a:srgbClr val="CC00CC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把含有狭义的逻辑学和研究辩证思维中的规律、规则与方法的辩证逻辑等视为广义的逻辑学。</a:t>
            </a:r>
            <a:endParaRPr lang="en-US" altLang="zh-CN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altLang="zh-CN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en-US" sz="26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学习狭义逻辑学的意义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endParaRPr lang="en-US" altLang="zh-CN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zh-CN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学习狭义逻辑学的基本知识与方法，是学习广义逻辑学的</a:t>
            </a:r>
            <a:r>
              <a:rPr lang="zh-CN" altLang="en-US" sz="2600" b="1">
                <a:solidFill>
                  <a:srgbClr val="00B050"/>
                </a:solidFill>
                <a:latin typeface="+mn-ea"/>
                <a:cs typeface="宋体" panose="02010600030101010101" pitchFamily="2" charset="-122"/>
              </a:rPr>
              <a:t>基础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②遵循形式逻辑的规律与规则，是正确思维的</a:t>
            </a:r>
            <a:r>
              <a:rPr lang="zh-CN" altLang="en-US" sz="2600" b="1">
                <a:solidFill>
                  <a:srgbClr val="CC00CC"/>
                </a:solidFill>
                <a:latin typeface="+mn-ea"/>
                <a:cs typeface="宋体" panose="02010600030101010101" pitchFamily="2" charset="-122"/>
              </a:rPr>
              <a:t>必要条件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zh-CN" sz="2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7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7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27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27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Oval 42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520" y="42545"/>
            <a:ext cx="2420620" cy="768985"/>
          </a:xfrm>
          <a:prstGeom prst="ellipse">
            <a:avLst/>
          </a:prstGeom>
          <a:solidFill>
            <a:srgbClr val="BF2121"/>
          </a:solidFill>
          <a:ln>
            <a:solidFill>
              <a:srgbClr val="6C7A74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精讲点拨</a:t>
            </a:r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517140" y="135255"/>
            <a:ext cx="77577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必备知识一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“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逻辑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的多种含义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455295" y="811530"/>
            <a:ext cx="62325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一、</a:t>
            </a:r>
            <a:r>
              <a:rPr lang="en-US" altLang="zh-CN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“</a:t>
            </a: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逻辑</a:t>
            </a:r>
            <a:r>
              <a:rPr lang="en-US" altLang="zh-CN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”</a:t>
            </a: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的不同用法</a:t>
            </a:r>
            <a:endParaRPr lang="zh-CN" altLang="en-US" sz="2800" b="1" cap="all">
              <a:solidFill>
                <a:schemeClr val="tx1"/>
              </a:solidFill>
              <a:latin typeface="Arial"/>
              <a:ea typeface="微软雅黑" panose="020b0503020204020204" charset="-122"/>
              <a:sym typeface="Arial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6"/>
            </p:custDataLst>
          </p:nvPr>
        </p:nvSpPr>
        <p:spPr>
          <a:xfrm>
            <a:off x="555604" y="1383879"/>
            <a:ext cx="7317327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形式逻辑特别关注推理问题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0" name="Rectangle 2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34395" y="1955501"/>
            <a:ext cx="10845484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）推理是由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前提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结论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构成的，由前提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推导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结论，前提作为结论的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理由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eaLnBrk="0" hangingPunct="0">
              <a:lnSpc>
                <a:spcPct val="10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）从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形式逻辑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角度看，从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真前提推出真结论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取决于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思想的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形式结构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eaLnBrk="0" hangingPunct="0">
              <a:lnSpc>
                <a:spcPct val="10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2400" b="1" err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形式逻辑的</a:t>
            </a:r>
            <a:r>
              <a:rPr lang="en-US" altLang="zh-CN" sz="2400" b="1" err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核心任务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：是要把握从真前提推导真结论的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规律和规则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7652" name="圆角矩形标注 2" title=""/>
          <p:cNvSpPr/>
          <p:nvPr>
            <p:custDataLst>
              <p:tags r:id="rId8"/>
            </p:custDataLst>
          </p:nvPr>
        </p:nvSpPr>
        <p:spPr>
          <a:xfrm>
            <a:off x="2799292" y="3869478"/>
            <a:ext cx="5975351" cy="965200"/>
          </a:xfrm>
          <a:prstGeom prst="wedgeRoundRectCallout">
            <a:avLst>
              <a:gd name="adj1" fmla="val -61301"/>
              <a:gd name="adj2" fmla="val -5500"/>
              <a:gd name="adj3" fmla="val 16667"/>
            </a:avLst>
          </a:prstGeom>
          <a:solidFill>
            <a:schemeClr val="bg1"/>
          </a:solidFill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所有马都是动物，所有白马都是马，所以，所有白马都是动物。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7653" name="圆角矩形标注 3" title=""/>
          <p:cNvSpPr/>
          <p:nvPr>
            <p:custDataLst>
              <p:tags r:id="rId9"/>
            </p:custDataLst>
          </p:nvPr>
        </p:nvSpPr>
        <p:spPr>
          <a:xfrm>
            <a:off x="2696634" y="4981363"/>
            <a:ext cx="5975349" cy="965200"/>
          </a:xfrm>
          <a:prstGeom prst="wedgeRoundRectCallout">
            <a:avLst>
              <a:gd name="adj1" fmla="val 58412"/>
              <a:gd name="adj2" fmla="val -4384"/>
              <a:gd name="adj3" fmla="val 16667"/>
            </a:avLst>
          </a:prstGeom>
          <a:solidFill>
            <a:schemeClr val="bg1"/>
          </a:solidFill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</a:rPr>
              <a:t>所有马都是动物，所有牛都不是马，所以，所有牛都不是动物。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微软雅黑" panose="020b0503020204020204" charset="-122"/>
            </a:endParaRPr>
          </a:p>
        </p:txBody>
      </p:sp>
      <p:sp>
        <p:nvSpPr>
          <p:cNvPr id="27654" name="TextBox 7" title=""/>
          <p:cNvSpPr/>
          <p:nvPr>
            <p:custDataLst>
              <p:tags r:id="rId10"/>
            </p:custDataLst>
          </p:nvPr>
        </p:nvSpPr>
        <p:spPr>
          <a:xfrm>
            <a:off x="179705" y="6158865"/>
            <a:ext cx="11910060" cy="5219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rgbClr val="948A5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两位同学进行推理的前提都是正确的，推出的结论却不都是真的，为什么？</a:t>
            </a:r>
            <a:endParaRPr lang="zh-CN" altLang="en-US" sz="2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Wingdings" panose="05000000000000000000" pitchFamily="2" charset="2"/>
            </a:endParaRPr>
          </a:p>
        </p:txBody>
      </p:sp>
      <p:sp>
        <p:nvSpPr>
          <p:cNvPr id="27656" name="TextBox 8" title=""/>
          <p:cNvSpPr/>
          <p:nvPr>
            <p:custDataLst>
              <p:tags r:id="rId11"/>
            </p:custDataLst>
          </p:nvPr>
        </p:nvSpPr>
        <p:spPr>
          <a:xfrm>
            <a:off x="1081617" y="4091306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小明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658" name="TextBox 10" title=""/>
          <p:cNvSpPr/>
          <p:nvPr>
            <p:custDataLst>
              <p:tags r:id="rId12"/>
            </p:custDataLst>
          </p:nvPr>
        </p:nvSpPr>
        <p:spPr>
          <a:xfrm>
            <a:off x="9381067" y="5203402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小芳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651" name="TextBox 1" title=""/>
          <p:cNvSpPr/>
          <p:nvPr>
            <p:custDataLst>
              <p:tags r:id="rId13"/>
            </p:custDataLst>
          </p:nvPr>
        </p:nvSpPr>
        <p:spPr>
          <a:xfrm>
            <a:off x="1975485" y="3201035"/>
            <a:ext cx="82410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一天，初学逻辑的小明和小芳一起进行推理练习。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27652" grpId="0"/>
      <p:bldP spid="27653" grpId="0"/>
      <p:bldP spid="27656" grpId="0"/>
      <p:bldP spid="27658" grpId="0"/>
      <p:bldP spid="27651" grpId="0"/>
      <p:bldP spid="276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Oval 42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520" y="42545"/>
            <a:ext cx="2420620" cy="768985"/>
          </a:xfrm>
          <a:prstGeom prst="ellipse">
            <a:avLst/>
          </a:prstGeom>
          <a:solidFill>
            <a:srgbClr val="BF2121"/>
          </a:solidFill>
          <a:ln>
            <a:solidFill>
              <a:srgbClr val="6C7A74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精讲点拨</a:t>
            </a:r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517140" y="135255"/>
            <a:ext cx="77577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必备知识一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“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逻辑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的多种含义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58165" y="811530"/>
            <a:ext cx="62325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一、</a:t>
            </a:r>
            <a:r>
              <a:rPr lang="en-US" altLang="zh-CN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“</a:t>
            </a: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逻辑</a:t>
            </a:r>
            <a:r>
              <a:rPr lang="en-US" altLang="zh-CN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”</a:t>
            </a:r>
            <a:r>
              <a:rPr lang="zh-CN" altLang="en-US" sz="2800" b="1" cap="all">
                <a:solidFill>
                  <a:schemeClr val="tx1"/>
                </a:solidFill>
                <a:latin typeface="Arial"/>
                <a:ea typeface="微软雅黑" panose="020b0503020204020204" charset="-122"/>
                <a:sym typeface="Arial"/>
              </a:rPr>
              <a:t>的不同用法</a:t>
            </a:r>
            <a:endParaRPr lang="zh-CN" altLang="en-US" sz="2800" b="1" cap="all">
              <a:solidFill>
                <a:schemeClr val="tx1"/>
              </a:solidFill>
              <a:latin typeface="Arial"/>
              <a:ea typeface="微软雅黑" panose="020b0503020204020204" charset="-122"/>
              <a:sym typeface="Arial"/>
            </a:endParaRPr>
          </a:p>
        </p:txBody>
      </p:sp>
      <p:sp>
        <p:nvSpPr>
          <p:cNvPr id="4" name="矩形 3" title=""/>
          <p:cNvSpPr/>
          <p:nvPr>
            <p:custDataLst>
              <p:tags r:id="rId6"/>
            </p:custDataLst>
          </p:nvPr>
        </p:nvSpPr>
        <p:spPr>
          <a:xfrm>
            <a:off x="789305" y="1333500"/>
            <a:ext cx="53517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论证和论辩</a:t>
            </a:r>
            <a:endParaRPr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789305" y="1819910"/>
            <a:ext cx="11139805" cy="25019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 hangingPunct="0">
              <a:lnSpc>
                <a:spcPts val="3760"/>
              </a:lnSpc>
              <a:buClrTx/>
              <a:buSzTx/>
              <a:buFontTx/>
            </a:pPr>
            <a:r>
              <a:rPr lang="zh-CN"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altLang="en-US"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r>
              <a:rPr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论证：把推理的</a:t>
            </a:r>
            <a:r>
              <a:rPr sz="28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理由</a:t>
            </a:r>
            <a:r>
              <a:rPr lang="zh-CN" sz="28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讲出来</a:t>
            </a:r>
            <a:r>
              <a:rPr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作为“论点”的“</a:t>
            </a:r>
            <a:r>
              <a:rPr sz="2800" b="1">
                <a:solidFill>
                  <a:srgbClr val="00B05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论据</a:t>
            </a:r>
            <a:r>
              <a:rPr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”，就构成了通常所说的“论证”。</a:t>
            </a:r>
            <a:r>
              <a:rPr lang="zh-CN" sz="28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（论证是“讲出来”这一活动）</a:t>
            </a:r>
            <a:endParaRPr sz="2800" b="1">
              <a:solidFill>
                <a:prstClr val="black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indent="0" algn="just" fontAlgn="auto" hangingPunct="0">
              <a:lnSpc>
                <a:spcPts val="3760"/>
              </a:lnSpc>
              <a:buClrTx/>
              <a:buSzTx/>
              <a:buFontTx/>
            </a:pPr>
            <a:r>
              <a:rPr lang="zh-CN"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r>
              <a:rPr sz="2800" b="1">
                <a:solidFill>
                  <a:prstClr val="black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论辩：用这样的论证方式去说服别人，让他人接受自己的观点，或者用这样的论证方式反驳别人的观点。</a:t>
            </a:r>
            <a:endParaRPr sz="2800" b="1">
              <a:solidFill>
                <a:prstClr val="black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lvl="0" indent="0" algn="just" fontAlgn="auto" hangingPunct="0">
              <a:lnSpc>
                <a:spcPts val="3760"/>
              </a:lnSpc>
              <a:buClrTx/>
              <a:buSzTx/>
              <a:buFontTx/>
            </a:pPr>
            <a:r>
              <a:rPr lang="zh-CN" sz="2800" b="1">
                <a:solidFill>
                  <a:prstClr val="black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 sz="2800" b="1">
                <a:solidFill>
                  <a:prstClr val="black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</a:t>
            </a:r>
            <a:r>
              <a:rPr lang="zh-CN" altLang="en-US" sz="2800" b="1">
                <a:solidFill>
                  <a:prstClr val="black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r>
              <a:rPr sz="2800" b="1">
                <a:solidFill>
                  <a:prstClr val="black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论证和论辩中使用的推理是否</a:t>
            </a:r>
            <a:r>
              <a:rPr sz="2800" b="1">
                <a:solidFill>
                  <a:srgbClr val="FF0000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有效</a:t>
            </a:r>
            <a:r>
              <a:rPr sz="2800" b="1">
                <a:solidFill>
                  <a:prstClr val="black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，直接影响说服的效果。</a:t>
            </a:r>
            <a:endParaRPr lang="zh-CN" altLang="en-US" sz="2800" b="1">
              <a:solidFill>
                <a:prstClr val="black"/>
              </a:solidFill>
              <a:effectLst/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1753870" y="4352925"/>
            <a:ext cx="6079490" cy="2158365"/>
          </a:xfrm>
          <a:prstGeom prst="rect">
            <a:avLst/>
          </a:prstGeom>
          <a:noFill/>
          <a:ln>
            <a:solidFill>
              <a:schemeClr val="accent1">
                <a:shade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论点：</a:t>
            </a:r>
            <a:r>
              <a:rPr lang="zh-CN" altLang="en-US" sz="2400" b="1"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  你的观点</a:t>
            </a:r>
            <a:endParaRPr lang="en-US" altLang="zh-CN" sz="2400" b="1">
              <a:latin typeface="华文中宋" panose="02010600040101010101" charset="-122"/>
              <a:ea typeface="华文中宋" panose="02010600040101010101" charset="-122"/>
              <a:cs typeface="+mn-ea"/>
              <a:sym typeface="+mn-lt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论据： </a:t>
            </a:r>
            <a:r>
              <a:rPr lang="zh-CN" altLang="en-US" sz="2400" b="1"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 支持你观点的依据 事实道理</a:t>
            </a:r>
            <a:endParaRPr lang="en-US" altLang="zh-CN" sz="2400" b="1">
              <a:latin typeface="华文中宋" panose="02010600040101010101" charset="-122"/>
              <a:ea typeface="华文中宋" panose="02010600040101010101" charset="-122"/>
              <a:cs typeface="+mn-ea"/>
              <a:sym typeface="+mn-lt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论证：</a:t>
            </a:r>
            <a:r>
              <a:rPr lang="zh-CN" altLang="en-US" sz="2400" b="1">
                <a:latin typeface="华文中宋" panose="02010600040101010101" charset="-122"/>
                <a:ea typeface="华文中宋" panose="02010600040101010101" charset="-122"/>
              </a:rPr>
              <a:t>运用论据来证明论点的过程和方法</a:t>
            </a:r>
            <a:endParaRPr lang="en-US" altLang="zh-CN" sz="2400" b="1">
              <a:latin typeface="华文中宋" panose="02010600040101010101" charset="-122"/>
              <a:ea typeface="华文中宋" panose="02010600040101010101" charset="-122"/>
              <a:cs typeface="+mn-ea"/>
              <a:sym typeface="+mn-lt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论题：</a:t>
            </a:r>
            <a:r>
              <a:rPr lang="zh-CN" altLang="en-US" sz="2400" b="1">
                <a:latin typeface="华文中宋" panose="02010600040101010101" charset="-122"/>
                <a:ea typeface="华文中宋" panose="02010600040101010101" charset="-122"/>
                <a:cs typeface="+mn-ea"/>
                <a:sym typeface="+mn-lt"/>
              </a:rPr>
              <a:t>命题 </a:t>
            </a:r>
            <a:endParaRPr lang="zh-CN" altLang="en-US" sz="2400" b="1">
              <a:latin typeface="华文中宋" panose="02010600040101010101" charset="-122"/>
              <a:ea typeface="华文中宋" panose="02010600040101010101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Oval 42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520" y="42545"/>
            <a:ext cx="2420620" cy="768985"/>
          </a:xfrm>
          <a:prstGeom prst="ellipse">
            <a:avLst/>
          </a:prstGeom>
          <a:solidFill>
            <a:srgbClr val="BF2121"/>
          </a:solidFill>
          <a:ln>
            <a:solidFill>
              <a:srgbClr val="6C7A74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归纳总结</a:t>
            </a:r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3122295" y="-72390"/>
            <a:ext cx="8479790" cy="7029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 i="1" smtClean="0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altLang="en-US" sz="3200" b="1" smtClean="0">
                <a:effectLst/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  <a:sym typeface="+mn-ea"/>
              </a:rPr>
              <a:t>形式逻辑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  <a:sym typeface="+mn-ea"/>
              </a:rPr>
              <a:t>（狭义逻辑学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  <a:sym typeface="+mn-ea"/>
              </a:rPr>
              <a:t>）</a:t>
            </a:r>
            <a:endParaRPr lang="zh-CN" altLang="en-US" sz="3200" b="1" smtClean="0">
              <a:effectLst/>
              <a:latin typeface="黑体" panose="02010609060101010101" charset="-122"/>
              <a:ea typeface="黑体" panose="0201060906010101010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80340" y="868045"/>
            <a:ext cx="12012295" cy="5400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形式逻辑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关注的问题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推理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推理的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结构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：是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由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前提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和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结论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构成的，由前提推导结论，前提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作为</a:t>
            </a:r>
            <a:endParaRPr lang="en-US" altLang="zh-CN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46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   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结论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的理由。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从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形式逻辑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角度看，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从真前提推出真结论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，并不取决于思想的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具体</a:t>
            </a:r>
            <a:endParaRPr lang="en-US" altLang="zh-CN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内容，而是</a:t>
            </a: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取决于思想的形式结构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zh-CN" altLang="en-US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形式逻辑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核心任务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：是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要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把握从真前提推导真结论的规律和规则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en-US" altLang="zh-CN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推理的日常</a:t>
            </a:r>
            <a:r>
              <a:rPr lang="zh-CN" altLang="en-US" sz="2800" b="1" smtClean="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运用</a:t>
            </a: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--</a:t>
            </a: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论证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论辩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ts val="4600"/>
              </a:lnSpc>
            </a:pP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6.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学习形式逻辑学的</a:t>
            </a:r>
            <a:r>
              <a:rPr lang="zh-CN" altLang="en-US" sz="2800" b="1" smtClean="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意义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：学习狭义逻辑学的基本知识与方法，是学习广义逻辑学的</a:t>
            </a: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基础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。遵循形式逻辑的规律与规则，是正确思维的</a:t>
            </a: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必要条件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。</a:t>
            </a:r>
            <a:endParaRPr lang="en-US" altLang="zh-CN" sz="3000" b="1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14960" y="271780"/>
            <a:ext cx="11530965" cy="46615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黑体" panose="02010609060101010101" charset="-122"/>
                <a:ea typeface="黑体" panose="02010609060101010101" charset="-122"/>
              </a:rPr>
              <a:t>1</a:t>
            </a:r>
            <a:r>
              <a:rPr lang="zh-CN" altLang="en-US" sz="2700"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习近平经济思想紧紧围绕新时代中国特色社会主义经济建设，提出了一系列彼此联系、相互贯通的新思想、新观点、新论断，指引我国经济发展取得了历史性成就。习近平经济思想深化了对共产党执政规律、社会主义建设规律和人类社会发展规律的认识，是</a:t>
            </a:r>
            <a:r>
              <a:rPr lang="zh-CN" altLang="zh-CN" sz="27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理论逻辑、历史逻辑与现实逻辑</a:t>
            </a:r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的辩证统一，必须长期坚持并不断发展。以下上述的三个“逻辑”分析正确的是（</a:t>
            </a:r>
            <a:r>
              <a:rPr lang="en-US" altLang="zh-CN" sz="2700"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 ）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①历史逻辑和现实逻辑中的“逻辑”侧重指“规律”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②理论逻辑中的“逻辑”侧重指工具性学科“逻辑学”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③理论逻辑中的“逻辑”侧重指认识问题的某种“思维方法”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④理论逻辑和现实逻辑中的“逻辑”侧重指“逻辑规律与规则”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A．①③	B．①④	C．②③	D．②④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314960" y="4933315"/>
            <a:ext cx="1122807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解析：②：理论逻辑中的“逻辑”侧重指认识问题的某种思维方法，而不是工具性学科“逻辑学”，②说法错误。</a:t>
            </a:r>
            <a:endParaRPr lang="zh-CN" altLang="zh-CN" sz="2700" b="1">
              <a:solidFill>
                <a:schemeClr val="accent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④：理论逻辑中的“逻辑”侧重指认识问题的某种思维方法，而现实逻辑中的“逻辑”侧重指“规律”，④说法错误。</a:t>
            </a:r>
            <a:endParaRPr lang="zh-CN" altLang="zh-CN" sz="2700" b="1">
              <a:solidFill>
                <a:schemeClr val="accent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5"/>
            </p:custDataLst>
          </p:nvPr>
        </p:nvSpPr>
        <p:spPr>
          <a:xfrm>
            <a:off x="10951210" y="1708785"/>
            <a:ext cx="1068070" cy="186118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5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</a:t>
            </a:r>
            <a:endParaRPr lang="en-US" altLang="zh-CN" sz="11500" b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499110" y="499745"/>
            <a:ext cx="1102423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黑体" panose="02010609060101010101" charset="-122"/>
                <a:ea typeface="黑体" panose="02010609060101010101" charset="-122"/>
              </a:rPr>
              <a:t>2</a:t>
            </a:r>
            <a:r>
              <a:rPr lang="zh-CN" altLang="en-US" sz="2700"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逻辑是一个多义词。对下列语词中逻辑含义的解释正确的有（    ）。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①该想法不合逻辑——观点、主张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②《逻辑思维训练》——逻辑规律与规则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③《历史的逻辑》——客观规律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④这是霸权主义的逻辑——形式逻辑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>
                <a:latin typeface="黑体" panose="02010609060101010101" charset="-122"/>
                <a:ea typeface="黑体" panose="02010609060101010101" charset="-122"/>
              </a:rPr>
              <a:t>A．①②	B．①④	C．②③	D．③④</a:t>
            </a:r>
            <a:endParaRPr lang="zh-CN" altLang="zh-CN" sz="27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497840" y="3569970"/>
            <a:ext cx="1102550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解析：①：此处的“逻辑”指的是逻辑规律与规则，①错误。</a:t>
            </a:r>
            <a:endParaRPr lang="zh-CN" altLang="zh-CN" sz="2700" b="1">
              <a:solidFill>
                <a:schemeClr val="accent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④：</a:t>
            </a:r>
            <a:r>
              <a:rPr lang="en-US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lang="zh-CN" altLang="en-US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霸权主义的逻辑</a:t>
            </a:r>
            <a:r>
              <a:rPr lang="en-US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”</a:t>
            </a:r>
            <a:r>
              <a:rPr lang="zh-CN" altLang="en-US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中的</a:t>
            </a:r>
            <a:r>
              <a:rPr lang="en-US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lang="zh-CN" altLang="en-US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逻辑</a:t>
            </a:r>
            <a:r>
              <a:rPr lang="en-US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”</a:t>
            </a:r>
            <a:r>
              <a:rPr lang="zh-CN" altLang="en-US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指的是某种思维方法</a:t>
            </a:r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，④错误。</a:t>
            </a:r>
            <a:endParaRPr lang="zh-CN" altLang="zh-CN" sz="2700" b="1">
              <a:solidFill>
                <a:schemeClr val="accent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5"/>
            </p:custDataLst>
          </p:nvPr>
        </p:nvSpPr>
        <p:spPr>
          <a:xfrm>
            <a:off x="11007408" y="1708785"/>
            <a:ext cx="955675" cy="186118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5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</a:t>
            </a:r>
            <a:endParaRPr lang="en-US" altLang="zh-CN" sz="11500" b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423545" y="393700"/>
            <a:ext cx="11205845" cy="2999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700">
                <a:latin typeface="黑体" panose="02010609060101010101" charset="-122"/>
                <a:ea typeface="黑体" panose="02010609060101010101" charset="-122"/>
                <a:sym typeface="+mn-ea"/>
              </a:rPr>
              <a:t>3</a:t>
            </a:r>
            <a:r>
              <a:rPr lang="zh-CN" altLang="en-US" sz="2700">
                <a:latin typeface="黑体" panose="02010609060101010101" charset="-122"/>
                <a:ea typeface="黑体" panose="02010609060101010101" charset="-122"/>
                <a:sym typeface="+mn-ea"/>
              </a:rPr>
              <a:t>、</a:t>
            </a:r>
            <a:r>
              <a:rPr lang="zh-CN" altLang="zh-CN" sz="2700">
                <a:latin typeface="黑体" panose="02010609060101010101" charset="-122"/>
                <a:ea typeface="黑体" panose="02010609060101010101" charset="-122"/>
                <a:sym typeface="+mn-ea"/>
              </a:rPr>
              <a:t>用论证的方式去说服人，让他人接受自己的观点，或者用论证的方式去反驳别人的观点，构成了“论辩”。对此理解正确的有（    ）。①把推理的理由讲出来作为“论点”的“论据”，就构成了“论证”②论证由前提和结论构成，由前提推导结论，前提作为结论的理由③论辩中使用的推理是否遵循逻辑规律与规则，直接影响论辩的效果④把推理的理由讲出来作为“论点”的“论据”，论辩就有良好效果A．①②	B．①③	C．②④	D．③④
</a:t>
            </a:r>
            <a:endParaRPr lang="zh-CN" altLang="zh-CN" sz="27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矩形 3" title=""/>
          <p:cNvSpPr/>
          <p:nvPr>
            <p:custDataLst>
              <p:tags r:id="rId4"/>
            </p:custDataLst>
          </p:nvPr>
        </p:nvSpPr>
        <p:spPr>
          <a:xfrm>
            <a:off x="11007409" y="864870"/>
            <a:ext cx="1001395" cy="186118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5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</a:t>
            </a:r>
            <a:endParaRPr lang="en-US" altLang="zh-CN" sz="11500" b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499110" y="3766185"/>
            <a:ext cx="1102550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解析：②：</a:t>
            </a:r>
            <a:r>
              <a:rPr lang="zh-CN" altLang="zh-CN" sz="27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推理</a:t>
            </a:r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是由前提和结论构成，由前提推导结论，前提作为结论的理由，②错误；</a:t>
            </a:r>
            <a:endParaRPr lang="zh-CN" altLang="zh-CN" sz="2700" b="1">
              <a:solidFill>
                <a:schemeClr val="accent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zh-CN" sz="2700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rPr>
              <a:t>④：把推理的理由讲出来作为“论点”的“论据”，就构成了通常所说的“论证”，但并不能说明论辩就有良好效果，④错误。</a:t>
            </a:r>
            <a:endParaRPr lang="zh-CN" altLang="zh-CN" sz="2700" b="1">
              <a:solidFill>
                <a:schemeClr val="accent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2" title=""/>
          <p:cNvSpPr txBox="1"/>
          <p:nvPr>
            <p:custDataLst>
              <p:tags r:id="rId3"/>
            </p:custDataLst>
          </p:nvPr>
        </p:nvSpPr>
        <p:spPr>
          <a:xfrm>
            <a:off x="419100" y="359833"/>
            <a:ext cx="11360151" cy="52273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335">
                <a:latin typeface="微软雅黑" panose="020b0503020204020204" charset="-122"/>
                <a:ea typeface="微软雅黑" panose="020b0503020204020204" charset="-122"/>
              </a:rPr>
              <a:t>       </a:t>
            </a: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莎士比亚在《威尼斯商人》中说，有一位品貌出众的富家姑娘叫鲍西娅，许多王孙公子为之倾倒，但是她遵循已故父亲的遗嘱，必须猜匣为婚。</a:t>
            </a:r>
            <a:endParaRPr lang="zh-CN" altLang="en-US" sz="3335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buSzTx/>
            </a:pPr>
            <a:r>
              <a:rPr lang="en-US" altLang="zh-CN" sz="3335"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   鲍西娅身边有金、银、铅三只匣子，其中只有一只放着她的肖像，这三只匣子上面各刻着一句话：</a:t>
            </a:r>
            <a:endParaRPr lang="zh-CN" altLang="en-US" sz="3335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buSzTx/>
            </a:pP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3335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金匣子上刻的是：“肖像不在此匣中”，</a:t>
            </a:r>
            <a:endParaRPr lang="zh-CN" altLang="en-US" sz="3335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buSzTx/>
            </a:pP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3335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银匣子上刻的是：“肖像在金匣中”，</a:t>
            </a:r>
            <a:endParaRPr lang="zh-CN" altLang="en-US" sz="3335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buSzTx/>
            </a:pP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3335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铅匣子上刻的是：“肖像不在此匣中”，</a:t>
            </a:r>
            <a:endParaRPr lang="zh-CN" altLang="en-US" sz="3335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buSzTx/>
            </a:pP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3335"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3335">
                <a:latin typeface="微软雅黑" panose="020b0503020204020204" charset="-122"/>
                <a:ea typeface="微软雅黑" panose="020b0503020204020204" charset="-122"/>
              </a:rPr>
              <a:t>这三句话只有一句是真话。谁能根据这些情况猜中肖像放在哪只匣子里，她就嫁给谁。</a:t>
            </a:r>
            <a:endParaRPr lang="zh-CN" altLang="en-US" sz="3335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86055" y="-17145"/>
          <a:ext cx="11819890" cy="6710680"/>
        </p:xfrm>
        <a:graphic>
          <a:graphicData uri="http://schemas.openxmlformats.org/drawingml/2006/table">
            <a:tbl>
              <a:tblPr/>
              <a:tblGrid>
                <a:gridCol w="2097405"/>
                <a:gridCol w="3602990"/>
                <a:gridCol w="3034030"/>
                <a:gridCol w="3085465"/>
              </a:tblGrid>
              <a:tr h="32194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同一律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矛盾律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排中律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02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含义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思维的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确定性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，思维不能游移不定。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思维的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一致性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，避免思维出现不融贯一致。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思维的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明确性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，反对在“是”与“非”之间骑墙居中。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0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公式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A是A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A不是非A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A或者非A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7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公式的含义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在同一时间、从同一方面、对同一对象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所形成的论断“A”，如果是真的，就是真的；如果是假的，就是假的。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在同一时间、从同一方面、对同一对象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所形成的论断“A”和它的否定论断“非A”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不能同真，其中必有一假。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在同一时间、从同一方面、对同一对象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所形成的论断“A”和它的否定论断“非A”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不能同假，其中必有一真。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51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违反规则的表现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A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并且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非A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不是A，也不是非A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51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所犯的逻辑错误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偷换概念、偷换论题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自相矛盾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两不可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153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规则的要求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在同一思维过程中，每一思想必须保持自身同一性，不能混淆概念，不能转移论题。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在同一时间、从同一方面、对同一对象所形成的论断“A”和“非A”，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不能断定它们都成立。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在同一时间、从同一方面、对同一对象所形成的论断“A”和“非A”，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不能断定它们都不成立。</a:t>
                      </a:r>
                      <a:endParaRPr lang="en-US" altLang="en-US" sz="2200" b="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7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1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注意事项</a:t>
                      </a:r>
                      <a:endParaRPr lang="en-US" altLang="en-US" sz="21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在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不同的时间或不同的条件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下，对同一对象所形成的概念或判断，同一律</a:t>
                      </a:r>
                      <a:r>
                        <a:rPr lang="en-US" sz="2200" b="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并不要求</a:t>
                      </a: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它们一定是同一的。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“某件事既是好事又是坏事”没有违反矛盾律。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“不是所有的S都是P，也不是所有的S都不是P”没有违反排中律。</a:t>
                      </a:r>
                      <a:endParaRPr lang="en-US" altLang="en-US" sz="2200" b="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https://d.book118.com/727102155035006026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2692"/>
</p:tagLst>
</file>

<file path=ppt/tags/tag2.xml><?xml version="1.0" encoding="utf-8"?>
<p:tagLst xmlns:p="http://schemas.openxmlformats.org/presentationml/2006/main">
  <p:tag name="AS_UNIQUEID" val="12693"/>
</p:tagLst>
</file>

<file path=ppt/tags/tag3.xml><?xml version="1.0" encoding="utf-8"?>
<p:tagLst xmlns:p="http://schemas.openxmlformats.org/presentationml/2006/main">
  <p:tag name="AS_UNIQUEID" val="12694"/>
</p:tagLst>
</file>

<file path=ppt/tags/tag4.xml><?xml version="1.0" encoding="utf-8"?>
<p:tagLst xmlns:p="http://schemas.openxmlformats.org/presentationml/2006/main">
  <p:tag name="AS_UNIQUEID" val="12695"/>
</p:tagLst>
</file>

<file path=ppt/tags/tag5.xml><?xml version="1.0" encoding="utf-8"?>
<p:tagLst xmlns:p="http://schemas.openxmlformats.org/presentationml/2006/main">
  <p:tag name="AS_UNIQUEID" val="12696"/>
</p:tagLst>
</file>

<file path=ppt/tags/tag6.xml><?xml version="1.0" encoding="utf-8"?>
<p:tagLst xmlns:p="http://schemas.openxmlformats.org/presentationml/2006/main">
  <p:tag name="AS_UNIQUEID" val="12697"/>
</p:tagLst>
</file>

<file path=ppt/tags/tag7.xml><?xml version="1.0" encoding="utf-8"?>
<p:tagLst xmlns:p="http://schemas.openxmlformats.org/presentationml/2006/main">
  <p:tag name="AS_UNIQUEID" val="12698"/>
</p:tagLst>
</file>

<file path=ppt/tags/tag8.xml><?xml version="1.0" encoding="utf-8"?>
<p:tagLst xmlns:p="http://schemas.openxmlformats.org/presentationml/2006/main">
  <p:tag name="AS_UNIQUEID" val="12699"/>
</p:tagLst>
</file>

<file path=ppt/tags/tag9.xml><?xml version="1.0" encoding="utf-8"?>
<p:tagLst xmlns:p="http://schemas.openxmlformats.org/presentationml/2006/main">
  <p:tag name="AS_UNIQUEID" val="12700"/>
</p:tagLst>
</file>

<file path=ppt/tags/tag10.xml><?xml version="1.0" encoding="utf-8"?>
<p:tagLst xmlns:p="http://schemas.openxmlformats.org/presentationml/2006/main">
  <p:tag name="AS_UNIQUEID" val="12701"/>
</p:tagLst>
</file>

<file path=ppt/tags/tag11.xml><?xml version="1.0" encoding="utf-8"?>
<p:tagLst xmlns:p="http://schemas.openxmlformats.org/presentationml/2006/main">
  <p:tag name="AS_UNIQUEID" val="12702"/>
</p:tagLst>
</file>

<file path=ppt/tags/tag12.xml><?xml version="1.0" encoding="utf-8"?>
<p:tagLst xmlns:p="http://schemas.openxmlformats.org/presentationml/2006/main">
  <p:tag name="AS_UNIQUEID" val="12703"/>
</p:tagLst>
</file>

<file path=ppt/tags/tag13.xml><?xml version="1.0" encoding="utf-8"?>
<p:tagLst xmlns:p="http://schemas.openxmlformats.org/presentationml/2006/main">
  <p:tag name="AS_UNIQUEID" val="12704"/>
</p:tagLst>
</file>

<file path=ppt/tags/tag14.xml><?xml version="1.0" encoding="utf-8"?>
<p:tagLst xmlns:p="http://schemas.openxmlformats.org/presentationml/2006/main">
  <p:tag name="AS_UNIQUEID" val="12705"/>
</p:tagLst>
</file>

<file path=ppt/tags/tag15.xml><?xml version="1.0" encoding="utf-8"?>
<p:tagLst xmlns:p="http://schemas.openxmlformats.org/presentationml/2006/main">
  <p:tag name="AS_UNIQUEID" val="12706"/>
</p:tagLst>
</file>

<file path=ppt/tags/tag16.xml><?xml version="1.0" encoding="utf-8"?>
<p:tagLst xmlns:p="http://schemas.openxmlformats.org/presentationml/2006/main">
  <p:tag name="AS_UNIQUEID" val="12707"/>
</p:tagLst>
</file>

<file path=ppt/tags/tag17.xml><?xml version="1.0" encoding="utf-8"?>
<p:tagLst xmlns:p="http://schemas.openxmlformats.org/presentationml/2006/main">
  <p:tag name="AS_UNIQUEID" val="12708"/>
</p:tagLst>
</file>

<file path=ppt/tags/tag18.xml><?xml version="1.0" encoding="utf-8"?>
<p:tagLst xmlns:p="http://schemas.openxmlformats.org/presentationml/2006/main">
  <p:tag name="AS_UNIQUEID" val="12709"/>
</p:tagLst>
</file>

<file path=ppt/tags/tag19.xml><?xml version="1.0" encoding="utf-8"?>
<p:tagLst xmlns:p="http://schemas.openxmlformats.org/presentationml/2006/main">
  <p:tag name="AS_UNIQUEID" val="12710"/>
</p:tagLst>
</file>

<file path=ppt/tags/tag20.xml><?xml version="1.0" encoding="utf-8"?>
<p:tagLst xmlns:p="http://schemas.openxmlformats.org/presentationml/2006/main">
  <p:tag name="AS_UNIQUEID" val="12711"/>
</p:tagLst>
</file>

<file path=ppt/tags/tag21.xml><?xml version="1.0" encoding="utf-8"?>
<p:tagLst xmlns:p="http://schemas.openxmlformats.org/presentationml/2006/main">
  <p:tag name="AS_UNIQUEID" val="12712"/>
</p:tagLst>
</file>

<file path=ppt/tags/tag22.xml><?xml version="1.0" encoding="utf-8"?>
<p:tagLst xmlns:p="http://schemas.openxmlformats.org/presentationml/2006/main">
  <p:tag name="AS_UNIQUEID" val="12713"/>
</p:tagLst>
</file>

<file path=ppt/tags/tag23.xml><?xml version="1.0" encoding="utf-8"?>
<p:tagLst xmlns:p="http://schemas.openxmlformats.org/presentationml/2006/main">
  <p:tag name="AS_UNIQUEID" val="12714"/>
</p:tagLst>
</file>

<file path=ppt/tags/tag24.xml><?xml version="1.0" encoding="utf-8"?>
<p:tagLst xmlns:p="http://schemas.openxmlformats.org/presentationml/2006/main">
  <p:tag name="AS_UNIQUEID" val="12715"/>
</p:tagLst>
</file>

<file path=ppt/tags/tag25.xml><?xml version="1.0" encoding="utf-8"?>
<p:tagLst xmlns:p="http://schemas.openxmlformats.org/presentationml/2006/main">
  <p:tag name="AS_UNIQUEID" val="12716"/>
</p:tagLst>
</file>

<file path=ppt/tags/tag26.xml><?xml version="1.0" encoding="utf-8"?>
<p:tagLst xmlns:p="http://schemas.openxmlformats.org/presentationml/2006/main">
  <p:tag name="AS_UNIQUEID" val="12717"/>
</p:tagLst>
</file>

<file path=ppt/tags/tag27.xml><?xml version="1.0" encoding="utf-8"?>
<p:tagLst xmlns:p="http://schemas.openxmlformats.org/presentationml/2006/main">
  <p:tag name="AS_UNIQUEID" val="12718"/>
</p:tagLst>
</file>

<file path=ppt/tags/tag28.xml><?xml version="1.0" encoding="utf-8"?>
<p:tagLst xmlns:p="http://schemas.openxmlformats.org/presentationml/2006/main">
  <p:tag name="AS_UNIQUEID" val="12719"/>
</p:tagLst>
</file>

<file path=ppt/tags/tag29.xml><?xml version="1.0" encoding="utf-8"?>
<p:tagLst xmlns:p="http://schemas.openxmlformats.org/presentationml/2006/main">
  <p:tag name="AS_UNIQUEID" val="12720"/>
</p:tagLst>
</file>

<file path=ppt/tags/tag30.xml><?xml version="1.0" encoding="utf-8"?>
<p:tagLst xmlns:p="http://schemas.openxmlformats.org/presentationml/2006/main">
  <p:tag name="AS_UNIQUEID" val="12721"/>
</p:tagLst>
</file>

<file path=ppt/tags/tag31.xml><?xml version="1.0" encoding="utf-8"?>
<p:tagLst xmlns:p="http://schemas.openxmlformats.org/presentationml/2006/main">
  <p:tag name="AS_UNIQUEID" val="12722"/>
</p:tagLst>
</file>

<file path=ppt/tags/tag32.xml><?xml version="1.0" encoding="utf-8"?>
<p:tagLst xmlns:p="http://schemas.openxmlformats.org/presentationml/2006/main">
  <p:tag name="AS_UNIQUEID" val="12723"/>
</p:tagLst>
</file>

<file path=ppt/tags/tag33.xml><?xml version="1.0" encoding="utf-8"?>
<p:tagLst xmlns:p="http://schemas.openxmlformats.org/presentationml/2006/main">
  <p:tag name="AS_UNIQUEID" val="12724"/>
</p:tagLst>
</file>

<file path=ppt/tags/tag34.xml><?xml version="1.0" encoding="utf-8"?>
<p:tagLst xmlns:p="http://schemas.openxmlformats.org/presentationml/2006/main">
  <p:tag name="AS_UNIQUEID" val="12725"/>
</p:tagLst>
</file>

<file path=ppt/tags/tag35.xml><?xml version="1.0" encoding="utf-8"?>
<p:tagLst xmlns:p="http://schemas.openxmlformats.org/presentationml/2006/main">
  <p:tag name="AS_UNIQUEID" val="12726"/>
</p:tagLst>
</file>

<file path=ppt/tags/tag36.xml><?xml version="1.0" encoding="utf-8"?>
<p:tagLst xmlns:p="http://schemas.openxmlformats.org/presentationml/2006/main">
  <p:tag name="AS_UNIQUEID" val="12727"/>
</p:tagLst>
</file>

<file path=ppt/tags/tag37.xml><?xml version="1.0" encoding="utf-8"?>
<p:tagLst xmlns:p="http://schemas.openxmlformats.org/presentationml/2006/main">
  <p:tag name="AS_UNIQUEID" val="12728"/>
</p:tagLst>
</file>

<file path=ppt/tags/tag38.xml><?xml version="1.0" encoding="utf-8"?>
<p:tagLst xmlns:p="http://schemas.openxmlformats.org/presentationml/2006/main">
  <p:tag name="AS_UNIQUEID" val="12729"/>
</p:tagLst>
</file>

<file path=ppt/tags/tag39.xml><?xml version="1.0" encoding="utf-8"?>
<p:tagLst xmlns:p="http://schemas.openxmlformats.org/presentationml/2006/main">
  <p:tag name="AS_UNIQUEID" val="12730"/>
</p:tagLst>
</file>

<file path=ppt/tags/tag40.xml><?xml version="1.0" encoding="utf-8"?>
<p:tagLst xmlns:p="http://schemas.openxmlformats.org/presentationml/2006/main">
  <p:tag name="AS_UNIQUEID" val="12731"/>
</p:tagLst>
</file>

<file path=ppt/tags/tag41.xml><?xml version="1.0" encoding="utf-8"?>
<p:tagLst xmlns:p="http://schemas.openxmlformats.org/presentationml/2006/main">
  <p:tag name="AS_UNIQUEID" val="12732"/>
</p:tagLst>
</file>

<file path=ppt/tags/tag42.xml><?xml version="1.0" encoding="utf-8"?>
<p:tagLst xmlns:p="http://schemas.openxmlformats.org/presentationml/2006/main">
  <p:tag name="AS_UNIQUEID" val="12733"/>
</p:tagLst>
</file>

<file path=ppt/tags/tag43.xml><?xml version="1.0" encoding="utf-8"?>
<p:tagLst xmlns:p="http://schemas.openxmlformats.org/presentationml/2006/main">
  <p:tag name="AS_UNIQUEID" val="12734"/>
</p:tagLst>
</file>

<file path=ppt/tags/tag44.xml><?xml version="1.0" encoding="utf-8"?>
<p:tagLst xmlns:p="http://schemas.openxmlformats.org/presentationml/2006/main">
  <p:tag name="AS_UNIQUEID" val="12735"/>
</p:tagLst>
</file>

<file path=ppt/tags/tag45.xml><?xml version="1.0" encoding="utf-8"?>
<p:tagLst xmlns:p="http://schemas.openxmlformats.org/presentationml/2006/main">
  <p:tag name="AS_UNIQUEID" val="12736"/>
</p:tagLst>
</file>

<file path=ppt/tags/tag46.xml><?xml version="1.0" encoding="utf-8"?>
<p:tagLst xmlns:p="http://schemas.openxmlformats.org/presentationml/2006/main">
  <p:tag name="AS_UNIQUEID" val="12737"/>
</p:tagLst>
</file>

<file path=ppt/tags/tag47.xml><?xml version="1.0" encoding="utf-8"?>
<p:tagLst xmlns:p="http://schemas.openxmlformats.org/presentationml/2006/main">
  <p:tag name="AS_UNIQUEID" val="12738"/>
</p:tagLst>
</file>

<file path=ppt/tags/tag48.xml><?xml version="1.0" encoding="utf-8"?>
<p:tagLst xmlns:p="http://schemas.openxmlformats.org/presentationml/2006/main">
  <p:tag name="AS_UNIQUEID" val="12739"/>
</p:tagLst>
</file>

<file path=ppt/tags/tag49.xml><?xml version="1.0" encoding="utf-8"?>
<p:tagLst xmlns:p="http://schemas.openxmlformats.org/presentationml/2006/main">
  <p:tag name="AS_UNIQUEID" val="12740"/>
</p:tagLst>
</file>

<file path=ppt/tags/tag50.xml><?xml version="1.0" encoding="utf-8"?>
<p:tagLst xmlns:p="http://schemas.openxmlformats.org/presentationml/2006/main">
  <p:tag name="AS_UNIQUEID" val="12741"/>
</p:tagLst>
</file>

<file path=ppt/tags/tag51.xml><?xml version="1.0" encoding="utf-8"?>
<p:tagLst xmlns:p="http://schemas.openxmlformats.org/presentationml/2006/main">
  <p:tag name="AS_UNIQUEID" val="12742"/>
</p:tagLst>
</file>

<file path=ppt/tags/tag52.xml><?xml version="1.0" encoding="utf-8"?>
<p:tagLst xmlns:p="http://schemas.openxmlformats.org/presentationml/2006/main">
  <p:tag name="AS_UNIQUEID" val="12743"/>
</p:tagLst>
</file>

<file path=ppt/tags/tag53.xml><?xml version="1.0" encoding="utf-8"?>
<p:tagLst xmlns:p="http://schemas.openxmlformats.org/presentationml/2006/main">
  <p:tag name="AS_UNIQUEID" val="12744"/>
</p:tagLst>
</file>

<file path=ppt/tags/tag54.xml><?xml version="1.0" encoding="utf-8"?>
<p:tagLst xmlns:p="http://schemas.openxmlformats.org/presentationml/2006/main">
  <p:tag name="AS_UNIQUEID" val="12745"/>
</p:tagLst>
</file>

<file path=ppt/tags/tag55.xml><?xml version="1.0" encoding="utf-8"?>
<p:tagLst xmlns:p="http://schemas.openxmlformats.org/presentationml/2006/main">
  <p:tag name="AS_UNIQUEID" val="12746"/>
</p:tagLst>
</file>

<file path=ppt/tags/tag56.xml><?xml version="1.0" encoding="utf-8"?>
<p:tagLst xmlns:p="http://schemas.openxmlformats.org/presentationml/2006/main">
  <p:tag name="AS_UNIQUEID" val="12747"/>
</p:tagLst>
</file>

<file path=ppt/tags/tag57.xml><?xml version="1.0" encoding="utf-8"?>
<p:tagLst xmlns:p="http://schemas.openxmlformats.org/presentationml/2006/main">
  <p:tag name="AS_UNIQUEID" val="12748"/>
</p:tagLst>
</file>

<file path=ppt/tags/tag58.xml><?xml version="1.0" encoding="utf-8"?>
<p:tagLst xmlns:p="http://schemas.openxmlformats.org/presentationml/2006/main">
  <p:tag name="AS_UNIQUEID" val="12749"/>
</p:tagLst>
</file>

<file path=ppt/tags/tag59.xml><?xml version="1.0" encoding="utf-8"?>
<p:tagLst xmlns:p="http://schemas.openxmlformats.org/presentationml/2006/main">
  <p:tag name="AS_UNIQUEID" val="12750"/>
</p:tagLst>
</file>

<file path=ppt/tags/tag60.xml><?xml version="1.0" encoding="utf-8"?>
<p:tagLst xmlns:p="http://schemas.openxmlformats.org/presentationml/2006/main">
  <p:tag name="AS_UNIQUEID" val="12751"/>
</p:tagLst>
</file>

<file path=ppt/tags/tag61.xml><?xml version="1.0" encoding="utf-8"?>
<p:tagLst xmlns:p="http://schemas.openxmlformats.org/presentationml/2006/main">
  <p:tag name="AS_UNIQUEID" val="12752"/>
</p:tagLst>
</file>

<file path=ppt/tags/tag62.xml><?xml version="1.0" encoding="utf-8"?>
<p:tagLst xmlns:p="http://schemas.openxmlformats.org/presentationml/2006/main">
  <p:tag name="AS_UNIQUEID" val="12753"/>
</p:tagLst>
</file>

<file path=ppt/tags/tag63.xml><?xml version="1.0" encoding="utf-8"?>
<p:tagLst xmlns:p="http://schemas.openxmlformats.org/presentationml/2006/main">
  <p:tag name="AS_UNIQUEID" val="12754"/>
</p:tagLst>
</file>

<file path=ppt/tags/tag64.xml><?xml version="1.0" encoding="utf-8"?>
<p:tagLst xmlns:p="http://schemas.openxmlformats.org/presentationml/2006/main">
  <p:tag name="AS_UNIQUEID" val="12755"/>
</p:tagLst>
</file>

<file path=ppt/tags/tag65.xml><?xml version="1.0" encoding="utf-8"?>
<p:tagLst xmlns:p="http://schemas.openxmlformats.org/presentationml/2006/main">
  <p:tag name="AS_UNIQUEID" val="12756"/>
</p:tagLst>
</file>

<file path=ppt/tags/tag66.xml><?xml version="1.0" encoding="utf-8"?>
<p:tagLst xmlns:p="http://schemas.openxmlformats.org/presentationml/2006/main">
  <p:tag name="AS_UNIQUEID" val="12757"/>
</p:tagLst>
</file>

<file path=ppt/tags/tag67.xml><?xml version="1.0" encoding="utf-8"?>
<p:tagLst xmlns:p="http://schemas.openxmlformats.org/presentationml/2006/main">
  <p:tag name="AS_UNIQUEID" val="12758"/>
</p:tagLst>
</file>

<file path=ppt/tags/tag68.xml><?xml version="1.0" encoding="utf-8"?>
<p:tagLst xmlns:p="http://schemas.openxmlformats.org/presentationml/2006/main">
  <p:tag name="AS_UNIQUEID" val="12759"/>
</p:tagLst>
</file>

<file path=ppt/tags/tag69.xml><?xml version="1.0" encoding="utf-8"?>
<p:tagLst xmlns:p="http://schemas.openxmlformats.org/presentationml/2006/main">
  <p:tag name="AS_UNIQUEID" val="12760"/>
</p:tagLst>
</file>

<file path=ppt/tags/tag70.xml><?xml version="1.0" encoding="utf-8"?>
<p:tagLst xmlns:p="http://schemas.openxmlformats.org/presentationml/2006/main">
  <p:tag name="AS_UNIQUEID" val="12761"/>
</p:tagLst>
</file>

<file path=ppt/tags/tag71.xml><?xml version="1.0" encoding="utf-8"?>
<p:tagLst xmlns:p="http://schemas.openxmlformats.org/presentationml/2006/main">
  <p:tag name="AS_UNIQUEID" val="12762"/>
</p:tagLst>
</file>

<file path=ppt/tags/tag72.xml><?xml version="1.0" encoding="utf-8"?>
<p:tagLst xmlns:p="http://schemas.openxmlformats.org/presentationml/2006/main">
  <p:tag name="AS_UNIQUEID" val="12763"/>
</p:tagLst>
</file>

<file path=ppt/tags/tag73.xml><?xml version="1.0" encoding="utf-8"?>
<p:tagLst xmlns:p="http://schemas.openxmlformats.org/presentationml/2006/main">
  <p:tag name="AS_UNIQUEID" val="12764"/>
</p:tagLst>
</file>

<file path=ppt/tags/tag74.xml><?xml version="1.0" encoding="utf-8"?>
<p:tagLst xmlns:p="http://schemas.openxmlformats.org/presentationml/2006/main">
  <p:tag name="AS_UNIQUEID" val="12765"/>
</p:tagLst>
</file>

<file path=ppt/tags/tag75.xml><?xml version="1.0" encoding="utf-8"?>
<p:tagLst xmlns:p="http://schemas.openxmlformats.org/presentationml/2006/main">
  <p:tag name="AS_UNIQUEID" val="12766"/>
</p:tagLst>
</file>

<file path=ppt/tags/tag76.xml><?xml version="1.0" encoding="utf-8"?>
<p:tagLst xmlns:p="http://schemas.openxmlformats.org/presentationml/2006/main">
  <p:tag name="AS_UNIQUEID" val="12485"/>
</p:tagLst>
</file>

<file path=ppt/tags/tag77.xml><?xml version="1.0" encoding="utf-8"?>
<p:tagLst xmlns:p="http://schemas.openxmlformats.org/presentationml/2006/main">
  <p:tag name="AS_UNIQUEID" val="12486"/>
</p:tagLst>
</file>

<file path=ppt/tags/tag78.xml><?xml version="1.0" encoding="utf-8"?>
<p:tagLst xmlns:p="http://schemas.openxmlformats.org/presentationml/2006/main">
  <p:tag name="AS_UNIQUEID" val="5295"/>
</p:tagLst>
</file>

<file path=ppt/tags/tag79.xml><?xml version="1.0" encoding="utf-8"?>
<p:tagLst xmlns:p="http://schemas.openxmlformats.org/presentationml/2006/main">
  <p:tag name="AS_UNIQUEID" val="12487"/>
</p:tagLst>
</file>

<file path=ppt/tags/tag80.xml><?xml version="1.0" encoding="utf-8"?>
<p:tagLst xmlns:p="http://schemas.openxmlformats.org/presentationml/2006/main">
  <p:tag name="AS_UNIQUEID" val="5297"/>
</p:tagLst>
</file>

<file path=ppt/tags/tag81.xml><?xml version="1.0" encoding="utf-8"?>
<p:tagLst xmlns:p="http://schemas.openxmlformats.org/presentationml/2006/main">
  <p:tag name="AS_UNIQUEID" val="12488"/>
</p:tagLst>
</file>

<file path=ppt/tags/tag82.xml><?xml version="1.0" encoding="utf-8"?>
<p:tagLst xmlns:p="http://schemas.openxmlformats.org/presentationml/2006/main">
  <p:tag name="AS_UNIQUEID" val="5299"/>
</p:tagLst>
</file>

<file path=ppt/tags/tag83.xml><?xml version="1.0" encoding="utf-8"?>
<p:tagLst xmlns:p="http://schemas.openxmlformats.org/presentationml/2006/main">
  <p:tag name="AS_UNIQUEID" val="5300"/>
</p:tagLst>
</file>

<file path=ppt/tags/tag84.xml><?xml version="1.0" encoding="utf-8"?>
<p:tagLst xmlns:p="http://schemas.openxmlformats.org/presentationml/2006/main">
  <p:tag name="AS_UNIQUEID" val="5301"/>
</p:tagLst>
</file>

<file path=ppt/tags/tag85.xml><?xml version="1.0" encoding="utf-8"?>
<p:tagLst xmlns:p="http://schemas.openxmlformats.org/presentationml/2006/main">
  <p:tag name="AS_UNIQUEID" val="12489"/>
</p:tagLst>
</file>

<file path=ppt/tags/tag86.xml><?xml version="1.0" encoding="utf-8"?>
<p:tagLst xmlns:p="http://schemas.openxmlformats.org/presentationml/2006/main">
  <p:tag name="AS_UNIQUEID" val="5303"/>
</p:tagLst>
</file>

<file path=ppt/tags/tag87.xml><?xml version="1.0" encoding="utf-8"?>
<p:tagLst xmlns:p="http://schemas.openxmlformats.org/presentationml/2006/main">
  <p:tag name="AS_UNIQUEID" val="5304"/>
</p:tagLst>
</file>

<file path=ppt/tags/tag88.xml><?xml version="1.0" encoding="utf-8"?>
<p:tagLst xmlns:p="http://schemas.openxmlformats.org/presentationml/2006/main">
  <p:tag name="AS_UNIQUEID" val="5305"/>
</p:tagLst>
</file>

<file path=ppt/tags/tag89.xml><?xml version="1.0" encoding="utf-8"?>
<p:tagLst xmlns:p="http://schemas.openxmlformats.org/presentationml/2006/main">
  <p:tag name="AS_UNIQUEID" val="12490"/>
</p:tagLst>
</file>

<file path=ppt/tags/tag90.xml><?xml version="1.0" encoding="utf-8"?>
<p:tagLst xmlns:p="http://schemas.openxmlformats.org/presentationml/2006/main">
  <p:tag name="AS_UNIQUEID" val="5307"/>
</p:tagLst>
</file>

<file path=ppt/tags/tag91.xml><?xml version="1.0" encoding="utf-8"?>
<p:tagLst xmlns:p="http://schemas.openxmlformats.org/presentationml/2006/main">
  <p:tag name="AS_UNIQUEID" val="5308"/>
</p:tagLst>
</file>

<file path=ppt/tags/tag92.xml><?xml version="1.0" encoding="utf-8"?>
<p:tagLst xmlns:p="http://schemas.openxmlformats.org/presentationml/2006/main">
  <p:tag name="AS_UNIQUEID" val="12491"/>
</p:tagLst>
</file>

<file path=ppt/tags/tag93.xml><?xml version="1.0" encoding="utf-8"?>
<p:tagLst xmlns:p="http://schemas.openxmlformats.org/presentationml/2006/main">
  <p:tag name="AS_UNIQUEID" val="5310"/>
</p:tagLst>
</file>

<file path=ppt/tags/tag94.xml><?xml version="1.0" encoding="utf-8"?>
<p:tagLst xmlns:p="http://schemas.openxmlformats.org/presentationml/2006/main">
  <p:tag name="AS_UNIQUEID" val="5311"/>
</p:tagLst>
</file>

<file path=ppt/tags/tag95.xml><?xml version="1.0" encoding="utf-8"?>
<p:tagLst xmlns:p="http://schemas.openxmlformats.org/presentationml/2006/main">
  <p:tag name="AS_UNIQUEID" val="12492"/>
</p:tagLst>
</file>

<file path=ppt/tags/tag96.xml><?xml version="1.0" encoding="utf-8"?>
<p:tagLst xmlns:p="http://schemas.openxmlformats.org/presentationml/2006/main">
  <p:tag name="AS_UNIQUEID" val="5313"/>
</p:tagLst>
</file>

<file path=ppt/tags/tag97.xml><?xml version="1.0" encoding="utf-8"?>
<p:tagLst xmlns:p="http://schemas.openxmlformats.org/presentationml/2006/main">
  <p:tag name="AS_UNIQUEID" val="5314"/>
</p:tagLst>
</file>

<file path=ppt/tags/tag98.xml><?xml version="1.0" encoding="utf-8"?>
<p:tagLst xmlns:p="http://schemas.openxmlformats.org/presentationml/2006/main">
  <p:tag name="AS_UNIQUEID" val="12493"/>
</p:tagLst>
</file>

<file path=ppt/tags/tag99.xml><?xml version="1.0" encoding="utf-8"?>
<p:tagLst xmlns:p="http://schemas.openxmlformats.org/presentationml/2006/main">
  <p:tag name="AS_UNIQUEID" val="12494"/>
</p:tagLst>
</file>

<file path=ppt/tags/tag100.xml><?xml version="1.0" encoding="utf-8"?>
<p:tagLst xmlns:p="http://schemas.openxmlformats.org/presentationml/2006/main">
  <p:tag name="AS_UNIQUEID" val="5317"/>
</p:tagLst>
</file>

<file path=ppt/tags/tag101.xml><?xml version="1.0" encoding="utf-8"?>
<p:tagLst xmlns:p="http://schemas.openxmlformats.org/presentationml/2006/main">
  <p:tag name="AS_UNIQUEID" val="12495"/>
</p:tagLst>
</file>

<file path=ppt/tags/tag102.xml><?xml version="1.0" encoding="utf-8"?>
<p:tagLst xmlns:p="http://schemas.openxmlformats.org/presentationml/2006/main">
  <p:tag name="AS_UNIQUEID" val="5319"/>
</p:tagLst>
</file>

<file path=ppt/tags/tag103.xml><?xml version="1.0" encoding="utf-8"?>
<p:tagLst xmlns:p="http://schemas.openxmlformats.org/presentationml/2006/main">
  <p:tag name="AS_UNIQUEID" val="5320"/>
</p:tagLst>
</file>

<file path=ppt/tags/tag104.xml><?xml version="1.0" encoding="utf-8"?>
<p:tagLst xmlns:p="http://schemas.openxmlformats.org/presentationml/2006/main">
  <p:tag name="AS_UNIQUEID" val="5321"/>
</p:tagLst>
</file>

<file path=ppt/tags/tag105.xml><?xml version="1.0" encoding="utf-8"?>
<p:tagLst xmlns:p="http://schemas.openxmlformats.org/presentationml/2006/main">
  <p:tag name="AS_UNIQUEID" val="5322"/>
</p:tagLst>
</file>

<file path=ppt/tags/tag106.xml><?xml version="1.0" encoding="utf-8"?>
<p:tagLst xmlns:p="http://schemas.openxmlformats.org/presentationml/2006/main">
  <p:tag name="AS_UNIQUEID" val="5323"/>
</p:tagLst>
</file>

<file path=ppt/tags/tag107.xml><?xml version="1.0" encoding="utf-8"?>
<p:tagLst xmlns:p="http://schemas.openxmlformats.org/presentationml/2006/main">
  <p:tag name="AS_UNIQUEID" val="12496"/>
</p:tagLst>
</file>

<file path=ppt/tags/tag108.xml><?xml version="1.0" encoding="utf-8"?>
<p:tagLst xmlns:p="http://schemas.openxmlformats.org/presentationml/2006/main">
  <p:tag name="AS_UNIQUEID" val="5325"/>
</p:tagLst>
</file>

<file path=ppt/tags/tag109.xml><?xml version="1.0" encoding="utf-8"?>
<p:tagLst xmlns:p="http://schemas.openxmlformats.org/presentationml/2006/main">
  <p:tag name="AS_UNIQUEID" val="5326"/>
</p:tagLst>
</file>

<file path=ppt/tags/tag110.xml><?xml version="1.0" encoding="utf-8"?>
<p:tagLst xmlns:p="http://schemas.openxmlformats.org/presentationml/2006/main">
  <p:tag name="AS_UNIQUEID" val="5327"/>
</p:tagLst>
</file>

<file path=ppt/tags/tag111.xml><?xml version="1.0" encoding="utf-8"?>
<p:tagLst xmlns:p="http://schemas.openxmlformats.org/presentationml/2006/main">
  <p:tag name="AS_UNIQUEID" val="5328"/>
</p:tagLst>
</file>

<file path=ppt/tags/tag112.xml><?xml version="1.0" encoding="utf-8"?>
<p:tagLst xmlns:p="http://schemas.openxmlformats.org/presentationml/2006/main">
  <p:tag name="AS_UNIQUEID" val="5329"/>
</p:tagLst>
</file>

<file path=ppt/tags/tag113.xml><?xml version="1.0" encoding="utf-8"?>
<p:tagLst xmlns:p="http://schemas.openxmlformats.org/presentationml/2006/main">
  <p:tag name="AS_UNIQUEID" val="12497"/>
</p:tagLst>
</file>

<file path=ppt/tags/tag114.xml><?xml version="1.0" encoding="utf-8"?>
<p:tagLst xmlns:p="http://schemas.openxmlformats.org/presentationml/2006/main">
  <p:tag name="AS_UNIQUEID" val="5331"/>
</p:tagLst>
</file>

<file path=ppt/tags/tag115.xml><?xml version="1.0" encoding="utf-8"?>
<p:tagLst xmlns:p="http://schemas.openxmlformats.org/presentationml/2006/main">
  <p:tag name="AS_UNIQUEID" val="5332"/>
</p:tagLst>
</file>

<file path=ppt/tags/tag116.xml><?xml version="1.0" encoding="utf-8"?>
<p:tagLst xmlns:p="http://schemas.openxmlformats.org/presentationml/2006/main">
  <p:tag name="AS_UNIQUEID" val="5333"/>
</p:tagLst>
</file>

<file path=ppt/tags/tag117.xml><?xml version="1.0" encoding="utf-8"?>
<p:tagLst xmlns:p="http://schemas.openxmlformats.org/presentationml/2006/main">
  <p:tag name="AS_UNIQUEID" val="5334"/>
</p:tagLst>
</file>

<file path=ppt/tags/tag118.xml><?xml version="1.0" encoding="utf-8"?>
<p:tagLst xmlns:p="http://schemas.openxmlformats.org/presentationml/2006/main">
  <p:tag name="AS_UNIQUEID" val="12498"/>
</p:tagLst>
</file>

<file path=ppt/tags/tag119.xml><?xml version="1.0" encoding="utf-8"?>
<p:tagLst xmlns:p="http://schemas.openxmlformats.org/presentationml/2006/main">
  <p:tag name="AS_UNIQUEID" val="53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0.xml><?xml version="1.0" encoding="utf-8"?>
<p:tagLst xmlns:p="http://schemas.openxmlformats.org/presentationml/2006/main">
  <p:tag name="AS_UNIQUEID" val="12499"/>
</p:tagLst>
</file>

<file path=ppt/tags/tag121.xml><?xml version="1.0" encoding="utf-8"?>
<p:tagLst xmlns:p="http://schemas.openxmlformats.org/presentationml/2006/main">
  <p:tag name="AS_UNIQUEID" val="12500"/>
</p:tagLst>
</file>

<file path=ppt/tags/tag122.xml><?xml version="1.0" encoding="utf-8"?>
<p:tagLst xmlns:p="http://schemas.openxmlformats.org/presentationml/2006/main">
  <p:tag name="AS_UNIQUEID" val="5339"/>
</p:tagLst>
</file>

<file path=ppt/tags/tag123.xml><?xml version="1.0" encoding="utf-8"?>
<p:tagLst xmlns:p="http://schemas.openxmlformats.org/presentationml/2006/main">
  <p:tag name="AS_UNIQUEID" val="12501"/>
</p:tagLst>
</file>

<file path=ppt/tags/tag124.xml><?xml version="1.0" encoding="utf-8"?>
<p:tagLst xmlns:p="http://schemas.openxmlformats.org/presentationml/2006/main">
  <p:tag name="AS_UNIQUEID" val="275"/>
</p:tagLst>
</file>

<file path=ppt/tags/tag125.xml><?xml version="1.0" encoding="utf-8"?>
<p:tagLst xmlns:p="http://schemas.openxmlformats.org/presentationml/2006/main">
  <p:tag name="AS_UNIQUEID" val="276"/>
</p:tagLst>
</file>

<file path=ppt/tags/tag126.xml><?xml version="1.0" encoding="utf-8"?>
<p:tagLst xmlns:p="http://schemas.openxmlformats.org/presentationml/2006/main">
  <p:tag name="AS_UNIQUEID" val="1258"/>
</p:tagLst>
</file>

<file path=ppt/tags/tag127.xml><?xml version="1.0" encoding="utf-8"?>
<p:tagLst xmlns:p="http://schemas.openxmlformats.org/presentationml/2006/main">
  <p:tag name="AS_UNIQUEID" val="1259"/>
</p:tagLst>
</file>

<file path=ppt/tags/tag128.xml><?xml version="1.0" encoding="utf-8"?>
<p:tagLst xmlns:p="http://schemas.openxmlformats.org/presentationml/2006/main">
  <p:tag name="AS_UNIQUEID" val="1260"/>
</p:tagLst>
</file>

<file path=ppt/tags/tag129.xml><?xml version="1.0" encoding="utf-8"?>
<p:tagLst xmlns:p="http://schemas.openxmlformats.org/presentationml/2006/main">
  <p:tag name="AS_UNIQUEID" val="12502"/>
</p:tagLst>
</file>

<file path=ppt/tags/tag130.xml><?xml version="1.0" encoding="utf-8"?>
<p:tagLst xmlns:p="http://schemas.openxmlformats.org/presentationml/2006/main">
  <p:tag name="AS_UNIQUEID" val="12503"/>
</p:tagLst>
</file>

<file path=ppt/tags/tag131.xml><?xml version="1.0" encoding="utf-8"?>
<p:tagLst xmlns:p="http://schemas.openxmlformats.org/presentationml/2006/main">
  <p:tag name="AS_UNIQUEID" val="12504"/>
</p:tagLst>
</file>

<file path=ppt/tags/tag132.xml><?xml version="1.0" encoding="utf-8"?>
<p:tagLst xmlns:p="http://schemas.openxmlformats.org/presentationml/2006/main">
  <p:tag name="AS_UNIQUEID" val="456"/>
</p:tagLst>
</file>

<file path=ppt/tags/tag133.xml><?xml version="1.0" encoding="utf-8"?>
<p:tagLst xmlns:p="http://schemas.openxmlformats.org/presentationml/2006/main">
  <p:tag name="AS_UNIQUEID" val="12505"/>
</p:tagLst>
</file>

<file path=ppt/tags/tag134.xml><?xml version="1.0" encoding="utf-8"?>
<p:tagLst xmlns:p="http://schemas.openxmlformats.org/presentationml/2006/main">
  <p:tag name="AS_UNIQUEID" val="5287"/>
  <p:tag name="KSO_WM_ASSEMBLE_CHIP_INDEX" val="ebdfe4c16b884e2dbb13774c2d9091e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8cfddca61ec3b55284a7db"/>
  <p:tag name="KSO_WM_CHIP_XID" val="5f8cfddca61ec3b55284a7de"/>
  <p:tag name="KSO_WM_SLIDE_BACKGROUND_TYPE" val="general"/>
  <p:tag name="KSO_WM_TAG_VERSION" val="1.0"/>
  <p:tag name="KSO_WM_TEMPLATE_CATEGORY" val="chip"/>
  <p:tag name="KSO_WM_TEMPLATE_INDEX" val="20205325"/>
  <p:tag name="KSO_WM_UNIT_COMPATIBLE" val="0"/>
  <p:tag name="KSO_WM_UNIT_DEC_AREA_ID" val="d60d5f4848a8407f8c5ed483f41713db"/>
  <p:tag name="KSO_WM_UNIT_DECORATE_INFO" val=""/>
  <p:tag name="KSO_WM_UNIT_DIAGRAM_ISNUMVISUAL" val="0"/>
  <p:tag name="KSO_WM_UNIT_DIAGRAM_ISREFERUNIT" val="0"/>
  <p:tag name="KSO_WM_UNIT_HIGHLIGHT" val="0"/>
  <p:tag name="KSO_WM_UNIT_ID" val="chip20205325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01591c5e-b990-4162-9e09-906b61e9d956}"/>
</p:tagLst>
</file>

<file path=ppt/tags/tag135.xml><?xml version="1.0" encoding="utf-8"?>
<p:tagLst xmlns:p="http://schemas.openxmlformats.org/presentationml/2006/main">
  <p:tag name="AS_UNIQUEID" val="5288"/>
  <p:tag name="KSO_WM_ASSEMBLE_CHIP_INDEX" val="e86858ce73614f8dbb6db1a913a2f9c7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8cfddca61ec3b55284a7db"/>
  <p:tag name="KSO_WM_CHIP_XID" val="5f8cfddca61ec3b55284a7df"/>
  <p:tag name="KSO_WM_SLIDE_BACKGROUND_TYPE" val="general"/>
  <p:tag name="KSO_WM_TAG_VERSION" val="1.0"/>
  <p:tag name="KSO_WM_TEMPLATE_CATEGORY" val="chip"/>
  <p:tag name="KSO_WM_TEMPLATE_INDEX" val="20205325"/>
  <p:tag name="KSO_WM_UNIT_COMPATIBLE" val="0"/>
  <p:tag name="KSO_WM_UNIT_DEC_AREA_ID" val="3c91fa885eb340cdb5f3205fd7d374af"/>
  <p:tag name="KSO_WM_UNIT_DECORATE_INFO" val=""/>
  <p:tag name="KSO_WM_UNIT_DIAGRAM_ISNUMVISUAL" val="0"/>
  <p:tag name="KSO_WM_UNIT_DIAGRAM_ISREFERUNIT" val="0"/>
  <p:tag name="KSO_WM_UNIT_HIGHLIGHT" val="0"/>
  <p:tag name="KSO_WM_UNIT_ID" val="chip20205325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c310c945-512e-4c99-8761-07d857a8aca3}"/>
</p:tagLst>
</file>

<file path=ppt/tags/tag136.xml><?xml version="1.0" encoding="utf-8"?>
<p:tagLst xmlns:p="http://schemas.openxmlformats.org/presentationml/2006/main">
  <p:tag name="AS_UNIQUEID" val="5289"/>
  <p:tag name="KSO_WM_SLIDE_BACKGROUND_TYPE" val="general"/>
</p:tagLst>
</file>

<file path=ppt/tags/tag137.xml><?xml version="1.0" encoding="utf-8"?>
<p:tagLst xmlns:p="http://schemas.openxmlformats.org/presentationml/2006/main">
  <p:tag name="AS_UNIQUEID" val="5290"/>
  <p:tag name="KSO_WM_SLIDE_BACKGROUND_TYPE" val="general"/>
</p:tagLst>
</file>

<file path=ppt/tags/tag138.xml><?xml version="1.0" encoding="utf-8"?>
<p:tagLst xmlns:p="http://schemas.openxmlformats.org/presentationml/2006/main">
  <p:tag name="AS_UNIQUEID" val="5291"/>
  <p:tag name="KSO_WM_SLIDE_BACKGROUND_TYPE" val="general"/>
</p:tagLst>
</file>

<file path=ppt/tags/tag139.xml><?xml version="1.0" encoding="utf-8"?>
<p:tagLst xmlns:p="http://schemas.openxmlformats.org/presentationml/2006/main">
  <p:tag name="AS_UNIQUEID" val="5292"/>
  <p:tag name="KSO_WM_SLIDE_BACKGROUND_TYPE" val="general"/>
</p:tagLst>
</file>

<file path=ppt/tags/tag140.xml><?xml version="1.0" encoding="utf-8"?>
<p:tagLst xmlns:p="http://schemas.openxmlformats.org/presentationml/2006/main">
  <p:tag name="AS_UNIQUEID" val="12506"/>
</p:tagLst>
</file>

<file path=ppt/tags/tag141.xml><?xml version="1.0" encoding="utf-8"?>
<p:tagLst xmlns:p="http://schemas.openxmlformats.org/presentationml/2006/main">
  <p:tag name="AS_UNIQUEID" val="5346"/>
</p:tagLst>
</file>

<file path=ppt/tags/tag142.xml><?xml version="1.0" encoding="utf-8"?>
<p:tagLst xmlns:p="http://schemas.openxmlformats.org/presentationml/2006/main">
  <p:tag name="AS_UNIQUEID" val="12365"/>
</p:tagLst>
</file>

<file path=ppt/tags/tag143.xml><?xml version="1.0" encoding="utf-8"?>
<p:tagLst xmlns:p="http://schemas.openxmlformats.org/presentationml/2006/main">
  <p:tag name="AS_UNIQUEID" val="12507"/>
</p:tagLst>
</file>

<file path=ppt/tags/tag144.xml><?xml version="1.0" encoding="utf-8"?>
<p:tagLst xmlns:p="http://schemas.openxmlformats.org/presentationml/2006/main">
  <p:tag name="AS_UNIQUEID" val="12409"/>
</p:tagLst>
</file>

<file path=ppt/tags/tag145.xml><?xml version="1.0" encoding="utf-8"?>
<p:tagLst xmlns:p="http://schemas.openxmlformats.org/presentationml/2006/main">
  <p:tag name="AS_UNIQUEID" val="12410"/>
</p:tagLst>
</file>

<file path=ppt/tags/tag146.xml><?xml version="1.0" encoding="utf-8"?>
<p:tagLst xmlns:p="http://schemas.openxmlformats.org/presentationml/2006/main">
  <p:tag name="AS_UNIQUEID" val="12411"/>
</p:tagLst>
</file>

<file path=ppt/tags/tag147.xml><?xml version="1.0" encoding="utf-8"?>
<p:tagLst xmlns:p="http://schemas.openxmlformats.org/presentationml/2006/main">
  <p:tag name="AS_UNIQUEID" val="12412"/>
</p:tagLst>
</file>

<file path=ppt/tags/tag148.xml><?xml version="1.0" encoding="utf-8"?>
<p:tagLst xmlns:p="http://schemas.openxmlformats.org/presentationml/2006/main">
  <p:tag name="AS_UNIQUEID" val="12413"/>
</p:tagLst>
</file>

<file path=ppt/tags/tag149.xml><?xml version="1.0" encoding="utf-8"?>
<p:tagLst xmlns:p="http://schemas.openxmlformats.org/presentationml/2006/main">
  <p:tag name="AS_UNIQUEID" val="12414"/>
</p:tagLst>
</file>

<file path=ppt/tags/tag150.xml><?xml version="1.0" encoding="utf-8"?>
<p:tagLst xmlns:p="http://schemas.openxmlformats.org/presentationml/2006/main">
  <p:tag name="AS_UNIQUEID" val="12415"/>
</p:tagLst>
</file>

<file path=ppt/tags/tag151.xml><?xml version="1.0" encoding="utf-8"?>
<p:tagLst xmlns:p="http://schemas.openxmlformats.org/presentationml/2006/main">
  <p:tag name="AS_UNIQUEID" val="12416"/>
</p:tagLst>
</file>

<file path=ppt/tags/tag152.xml><?xml version="1.0" encoding="utf-8"?>
<p:tagLst xmlns:p="http://schemas.openxmlformats.org/presentationml/2006/main">
  <p:tag name="AS_UNIQUEID" val="12417"/>
</p:tagLst>
</file>

<file path=ppt/tags/tag153.xml><?xml version="1.0" encoding="utf-8"?>
<p:tagLst xmlns:p="http://schemas.openxmlformats.org/presentationml/2006/main">
  <p:tag name="AS_UNIQUEID" val="12418"/>
</p:tagLst>
</file>

<file path=ppt/tags/tag154.xml><?xml version="1.0" encoding="utf-8"?>
<p:tagLst xmlns:p="http://schemas.openxmlformats.org/presentationml/2006/main">
  <p:tag name="AS_UNIQUEID" val="12419"/>
</p:tagLst>
</file>

<file path=ppt/tags/tag155.xml><?xml version="1.0" encoding="utf-8"?>
<p:tagLst xmlns:p="http://schemas.openxmlformats.org/presentationml/2006/main">
  <p:tag name="AS_UNIQUEID" val="12420"/>
</p:tagLst>
</file>

<file path=ppt/tags/tag156.xml><?xml version="1.0" encoding="utf-8"?>
<p:tagLst xmlns:p="http://schemas.openxmlformats.org/presentationml/2006/main">
  <p:tag name="AS_UNIQUEID" val="12421"/>
</p:tagLst>
</file>

<file path=ppt/tags/tag157.xml><?xml version="1.0" encoding="utf-8"?>
<p:tagLst xmlns:p="http://schemas.openxmlformats.org/presentationml/2006/main">
  <p:tag name="AS_UNIQUEID" val="12422"/>
</p:tagLst>
</file>

<file path=ppt/tags/tag158.xml><?xml version="1.0" encoding="utf-8"?>
<p:tagLst xmlns:p="http://schemas.openxmlformats.org/presentationml/2006/main">
  <p:tag name="AS_UNIQUEID" val="12423"/>
</p:tagLst>
</file>

<file path=ppt/tags/tag159.xml><?xml version="1.0" encoding="utf-8"?>
<p:tagLst xmlns:p="http://schemas.openxmlformats.org/presentationml/2006/main">
  <p:tag name="AS_UNIQUEID" val="12424"/>
</p:tagLst>
</file>

<file path=ppt/tags/tag160.xml><?xml version="1.0" encoding="utf-8"?>
<p:tagLst xmlns:p="http://schemas.openxmlformats.org/presentationml/2006/main">
  <p:tag name="AS_UNIQUEID" val="12425"/>
</p:tagLst>
</file>

<file path=ppt/tags/tag161.xml><?xml version="1.0" encoding="utf-8"?>
<p:tagLst xmlns:p="http://schemas.openxmlformats.org/presentationml/2006/main">
  <p:tag name="AS_UNIQUEID" val="12426"/>
</p:tagLst>
</file>

<file path=ppt/tags/tag162.xml><?xml version="1.0" encoding="utf-8"?>
<p:tagLst xmlns:p="http://schemas.openxmlformats.org/presentationml/2006/main">
  <p:tag name="AS_UNIQUEID" val="12427"/>
</p:tagLst>
</file>

<file path=ppt/tags/tag163.xml><?xml version="1.0" encoding="utf-8"?>
<p:tagLst xmlns:p="http://schemas.openxmlformats.org/presentationml/2006/main">
  <p:tag name="AS_UNIQUEID" val="12428"/>
</p:tagLst>
</file>

<file path=ppt/tags/tag164.xml><?xml version="1.0" encoding="utf-8"?>
<p:tagLst xmlns:p="http://schemas.openxmlformats.org/presentationml/2006/main">
  <p:tag name="AS_UNIQUEID" val="12429"/>
</p:tagLst>
</file>

<file path=ppt/tags/tag165.xml><?xml version="1.0" encoding="utf-8"?>
<p:tagLst xmlns:p="http://schemas.openxmlformats.org/presentationml/2006/main">
  <p:tag name="AS_UNIQUEID" val="12430"/>
</p:tagLst>
</file>

<file path=ppt/tags/tag166.xml><?xml version="1.0" encoding="utf-8"?>
<p:tagLst xmlns:p="http://schemas.openxmlformats.org/presentationml/2006/main">
  <p:tag name="AS_UNIQUEID" val="12431"/>
</p:tagLst>
</file>

<file path=ppt/tags/tag167.xml><?xml version="1.0" encoding="utf-8"?>
<p:tagLst xmlns:p="http://schemas.openxmlformats.org/presentationml/2006/main">
  <p:tag name="AS_UNIQUEID" val="12432"/>
</p:tagLst>
</file>

<file path=ppt/tags/tag168.xml><?xml version="1.0" encoding="utf-8"?>
<p:tagLst xmlns:p="http://schemas.openxmlformats.org/presentationml/2006/main">
  <p:tag name="AS_UNIQUEID" val="12433"/>
</p:tagLst>
</file>

<file path=ppt/tags/tag169.xml><?xml version="1.0" encoding="utf-8"?>
<p:tagLst xmlns:p="http://schemas.openxmlformats.org/presentationml/2006/main">
  <p:tag name="AS_UNIQUEID" val="12434"/>
</p:tagLst>
</file>

<file path=ppt/tags/tag170.xml><?xml version="1.0" encoding="utf-8"?>
<p:tagLst xmlns:p="http://schemas.openxmlformats.org/presentationml/2006/main">
  <p:tag name="AS_UNIQUEID" val="12435"/>
</p:tagLst>
</file>

<file path=ppt/tags/tag171.xml><?xml version="1.0" encoding="utf-8"?>
<p:tagLst xmlns:p="http://schemas.openxmlformats.org/presentationml/2006/main">
  <p:tag name="AS_UNIQUEID" val="12436"/>
</p:tagLst>
</file>

<file path=ppt/tags/tag172.xml><?xml version="1.0" encoding="utf-8"?>
<p:tagLst xmlns:p="http://schemas.openxmlformats.org/presentationml/2006/main">
  <p:tag name="AS_UNIQUEID" val="12437"/>
</p:tagLst>
</file>

<file path=ppt/tags/tag173.xml><?xml version="1.0" encoding="utf-8"?>
<p:tagLst xmlns:p="http://schemas.openxmlformats.org/presentationml/2006/main">
  <p:tag name="AS_UNIQUEID" val="12438"/>
</p:tagLst>
</file>

<file path=ppt/tags/tag174.xml><?xml version="1.0" encoding="utf-8"?>
<p:tagLst xmlns:p="http://schemas.openxmlformats.org/presentationml/2006/main">
  <p:tag name="AS_UNIQUEID" val="12439"/>
</p:tagLst>
</file>

<file path=ppt/tags/tag175.xml><?xml version="1.0" encoding="utf-8"?>
<p:tagLst xmlns:p="http://schemas.openxmlformats.org/presentationml/2006/main">
  <p:tag name="AS_UNIQUEID" val="12440"/>
</p:tagLst>
</file>

<file path=ppt/tags/tag176.xml><?xml version="1.0" encoding="utf-8"?>
<p:tagLst xmlns:p="http://schemas.openxmlformats.org/presentationml/2006/main">
  <p:tag name="AS_UNIQUEID" val="12441"/>
</p:tagLst>
</file>

<file path=ppt/tags/tag177.xml><?xml version="1.0" encoding="utf-8"?>
<p:tagLst xmlns:p="http://schemas.openxmlformats.org/presentationml/2006/main">
  <p:tag name="AS_UNIQUEID" val="12442"/>
</p:tagLst>
</file>

<file path=ppt/tags/tag178.xml><?xml version="1.0" encoding="utf-8"?>
<p:tagLst xmlns:p="http://schemas.openxmlformats.org/presentationml/2006/main">
  <p:tag name="AS_UNIQUEID" val="12443"/>
</p:tagLst>
</file>

<file path=ppt/tags/tag179.xml><?xml version="1.0" encoding="utf-8"?>
<p:tagLst xmlns:p="http://schemas.openxmlformats.org/presentationml/2006/main">
  <p:tag name="AS_UNIQUEID" val="12444"/>
</p:tagLst>
</file>

<file path=ppt/tags/tag180.xml><?xml version="1.0" encoding="utf-8"?>
<p:tagLst xmlns:p="http://schemas.openxmlformats.org/presentationml/2006/main">
  <p:tag name="AS_UNIQUEID" val="12445"/>
</p:tagLst>
</file>

<file path=ppt/tags/tag181.xml><?xml version="1.0" encoding="utf-8"?>
<p:tagLst xmlns:p="http://schemas.openxmlformats.org/presentationml/2006/main">
  <p:tag name="AS_UNIQUEID" val="12446"/>
</p:tagLst>
</file>

<file path=ppt/tags/tag182.xml><?xml version="1.0" encoding="utf-8"?>
<p:tagLst xmlns:p="http://schemas.openxmlformats.org/presentationml/2006/main">
  <p:tag name="AS_UNIQUEID" val="12447"/>
</p:tagLst>
</file>

<file path=ppt/tags/tag183.xml><?xml version="1.0" encoding="utf-8"?>
<p:tagLst xmlns:p="http://schemas.openxmlformats.org/presentationml/2006/main">
  <p:tag name="AS_UNIQUEID" val="12448"/>
</p:tagLst>
</file>

<file path=ppt/tags/tag184.xml><?xml version="1.0" encoding="utf-8"?>
<p:tagLst xmlns:p="http://schemas.openxmlformats.org/presentationml/2006/main">
  <p:tag name="AS_UNIQUEID" val="12449"/>
</p:tagLst>
</file>

<file path=ppt/tags/tag185.xml><?xml version="1.0" encoding="utf-8"?>
<p:tagLst xmlns:p="http://schemas.openxmlformats.org/presentationml/2006/main">
  <p:tag name="AS_UNIQUEID" val="12450"/>
</p:tagLst>
</file>

<file path=ppt/tags/tag186.xml><?xml version="1.0" encoding="utf-8"?>
<p:tagLst xmlns:p="http://schemas.openxmlformats.org/presentationml/2006/main">
  <p:tag name="AS_UNIQUEID" val="12451"/>
</p:tagLst>
</file>

<file path=ppt/tags/tag187.xml><?xml version="1.0" encoding="utf-8"?>
<p:tagLst xmlns:p="http://schemas.openxmlformats.org/presentationml/2006/main">
  <p:tag name="AS_UNIQUEID" val="12452"/>
</p:tagLst>
</file>

<file path=ppt/tags/tag188.xml><?xml version="1.0" encoding="utf-8"?>
<p:tagLst xmlns:p="http://schemas.openxmlformats.org/presentationml/2006/main">
  <p:tag name="AS_UNIQUEID" val="12453"/>
</p:tagLst>
</file>

<file path=ppt/tags/tag189.xml><?xml version="1.0" encoding="utf-8"?>
<p:tagLst xmlns:p="http://schemas.openxmlformats.org/presentationml/2006/main">
  <p:tag name="AS_UNIQUEID" val="12454"/>
</p:tagLst>
</file>

<file path=ppt/tags/tag190.xml><?xml version="1.0" encoding="utf-8"?>
<p:tagLst xmlns:p="http://schemas.openxmlformats.org/presentationml/2006/main">
  <p:tag name="AS_UNIQUEID" val="12455"/>
</p:tagLst>
</file>

<file path=ppt/tags/tag191.xml><?xml version="1.0" encoding="utf-8"?>
<p:tagLst xmlns:p="http://schemas.openxmlformats.org/presentationml/2006/main">
  <p:tag name="AS_UNIQUEID" val="12456"/>
</p:tagLst>
</file>

<file path=ppt/tags/tag192.xml><?xml version="1.0" encoding="utf-8"?>
<p:tagLst xmlns:p="http://schemas.openxmlformats.org/presentationml/2006/main">
  <p:tag name="AS_UNIQUEID" val="12457"/>
</p:tagLst>
</file>

<file path=ppt/tags/tag193.xml><?xml version="1.0" encoding="utf-8"?>
<p:tagLst xmlns:p="http://schemas.openxmlformats.org/presentationml/2006/main">
  <p:tag name="AS_UNIQUEID" val="12458"/>
</p:tagLst>
</file>

<file path=ppt/tags/tag194.xml><?xml version="1.0" encoding="utf-8"?>
<p:tagLst xmlns:p="http://schemas.openxmlformats.org/presentationml/2006/main">
  <p:tag name="AS_UNIQUEID" val="12459"/>
</p:tagLst>
</file>

<file path=ppt/tags/tag195.xml><?xml version="1.0" encoding="utf-8"?>
<p:tagLst xmlns:p="http://schemas.openxmlformats.org/presentationml/2006/main">
  <p:tag name="AS_UNIQUEID" val="12460"/>
</p:tagLst>
</file>

<file path=ppt/tags/tag196.xml><?xml version="1.0" encoding="utf-8"?>
<p:tagLst xmlns:p="http://schemas.openxmlformats.org/presentationml/2006/main">
  <p:tag name="AS_UNIQUEID" val="12461"/>
</p:tagLst>
</file>

<file path=ppt/tags/tag197.xml><?xml version="1.0" encoding="utf-8"?>
<p:tagLst xmlns:p="http://schemas.openxmlformats.org/presentationml/2006/main">
  <p:tag name="AS_UNIQUEID" val="12462"/>
</p:tagLst>
</file>

<file path=ppt/tags/tag198.xml><?xml version="1.0" encoding="utf-8"?>
<p:tagLst xmlns:p="http://schemas.openxmlformats.org/presentationml/2006/main">
  <p:tag name="AS_UNIQUEID" val="12463"/>
</p:tagLst>
</file>

<file path=ppt/tags/tag199.xml><?xml version="1.0" encoding="utf-8"?>
<p:tagLst xmlns:p="http://schemas.openxmlformats.org/presentationml/2006/main">
  <p:tag name="AS_UNIQUEID" val="12464"/>
</p:tagLst>
</file>

<file path=ppt/tags/tag200.xml><?xml version="1.0" encoding="utf-8"?>
<p:tagLst xmlns:p="http://schemas.openxmlformats.org/presentationml/2006/main">
  <p:tag name="AS_UNIQUEID" val="12465"/>
</p:tagLst>
</file>

<file path=ppt/tags/tag201.xml><?xml version="1.0" encoding="utf-8"?>
<p:tagLst xmlns:p="http://schemas.openxmlformats.org/presentationml/2006/main">
  <p:tag name="AS_UNIQUEID" val="12466"/>
</p:tagLst>
</file>

<file path=ppt/tags/tag202.xml><?xml version="1.0" encoding="utf-8"?>
<p:tagLst xmlns:p="http://schemas.openxmlformats.org/presentationml/2006/main">
  <p:tag name="AS_UNIQUEID" val="12467"/>
</p:tagLst>
</file>

<file path=ppt/tags/tag203.xml><?xml version="1.0" encoding="utf-8"?>
<p:tagLst xmlns:p="http://schemas.openxmlformats.org/presentationml/2006/main">
  <p:tag name="AS_UNIQUEID" val="12468"/>
</p:tagLst>
</file>

<file path=ppt/tags/tag204.xml><?xml version="1.0" encoding="utf-8"?>
<p:tagLst xmlns:p="http://schemas.openxmlformats.org/presentationml/2006/main">
  <p:tag name="AS_UNIQUEID" val="12469"/>
</p:tagLst>
</file>

<file path=ppt/tags/tag205.xml><?xml version="1.0" encoding="utf-8"?>
<p:tagLst xmlns:p="http://schemas.openxmlformats.org/presentationml/2006/main">
  <p:tag name="AS_UNIQUEID" val="12470"/>
</p:tagLst>
</file>

<file path=ppt/tags/tag206.xml><?xml version="1.0" encoding="utf-8"?>
<p:tagLst xmlns:p="http://schemas.openxmlformats.org/presentationml/2006/main">
  <p:tag name="AS_UNIQUEID" val="12471"/>
</p:tagLst>
</file>

<file path=ppt/tags/tag207.xml><?xml version="1.0" encoding="utf-8"?>
<p:tagLst xmlns:p="http://schemas.openxmlformats.org/presentationml/2006/main">
  <p:tag name="AS_UNIQUEID" val="12472"/>
</p:tagLst>
</file>

<file path=ppt/tags/tag208.xml><?xml version="1.0" encoding="utf-8"?>
<p:tagLst xmlns:p="http://schemas.openxmlformats.org/presentationml/2006/main">
  <p:tag name="AS_UNIQUEID" val="12473"/>
</p:tagLst>
</file>

<file path=ppt/tags/tag209.xml><?xml version="1.0" encoding="utf-8"?>
<p:tagLst xmlns:p="http://schemas.openxmlformats.org/presentationml/2006/main">
  <p:tag name="AS_UNIQUEID" val="12474"/>
</p:tagLst>
</file>

<file path=ppt/tags/tag210.xml><?xml version="1.0" encoding="utf-8"?>
<p:tagLst xmlns:p="http://schemas.openxmlformats.org/presentationml/2006/main">
  <p:tag name="AS_UNIQUEID" val="12475"/>
</p:tagLst>
</file>

<file path=ppt/tags/tag211.xml><?xml version="1.0" encoding="utf-8"?>
<p:tagLst xmlns:p="http://schemas.openxmlformats.org/presentationml/2006/main">
  <p:tag name="AS_UNIQUEID" val="12476"/>
</p:tagLst>
</file>

<file path=ppt/tags/tag212.xml><?xml version="1.0" encoding="utf-8"?>
<p:tagLst xmlns:p="http://schemas.openxmlformats.org/presentationml/2006/main">
  <p:tag name="AS_UNIQUEID" val="12477"/>
</p:tagLst>
</file>

<file path=ppt/tags/tag213.xml><?xml version="1.0" encoding="utf-8"?>
<p:tagLst xmlns:p="http://schemas.openxmlformats.org/presentationml/2006/main">
  <p:tag name="AS_UNIQUEID" val="12478"/>
</p:tagLst>
</file>

<file path=ppt/tags/tag214.xml><?xml version="1.0" encoding="utf-8"?>
<p:tagLst xmlns:p="http://schemas.openxmlformats.org/presentationml/2006/main">
  <p:tag name="AS_UNIQUEID" val="12479"/>
</p:tagLst>
</file>

<file path=ppt/tags/tag215.xml><?xml version="1.0" encoding="utf-8"?>
<p:tagLst xmlns:p="http://schemas.openxmlformats.org/presentationml/2006/main">
  <p:tag name="AS_UNIQUEID" val="12480"/>
</p:tagLst>
</file>

<file path=ppt/tags/tag216.xml><?xml version="1.0" encoding="utf-8"?>
<p:tagLst xmlns:p="http://schemas.openxmlformats.org/presentationml/2006/main">
  <p:tag name="AS_UNIQUEID" val="12481"/>
</p:tagLst>
</file>

<file path=ppt/tags/tag217.xml><?xml version="1.0" encoding="utf-8"?>
<p:tagLst xmlns:p="http://schemas.openxmlformats.org/presentationml/2006/main">
  <p:tag name="AS_UNIQUEID" val="12482"/>
</p:tagLst>
</file>

<file path=ppt/tags/tag218.xml><?xml version="1.0" encoding="utf-8"?>
<p:tagLst xmlns:p="http://schemas.openxmlformats.org/presentationml/2006/main">
  <p:tag name="AS_UNIQUEID" val="12483"/>
</p:tagLst>
</file>

<file path=ppt/tags/tag219.xml><?xml version="1.0" encoding="utf-8"?>
<p:tagLst xmlns:p="http://schemas.openxmlformats.org/presentationml/2006/main">
  <p:tag name="AS_UNIQUEID" val="12484"/>
</p:tagLst>
</file>

<file path=ppt/tags/tag220.xml><?xml version="1.0" encoding="utf-8"?>
<p:tagLst xmlns:p="http://schemas.openxmlformats.org/presentationml/2006/main">
  <p:tag name="AS_UNIQUEID" val="12508"/>
</p:tagLst>
</file>

<file path=ppt/tags/tag221.xml><?xml version="1.0" encoding="utf-8"?>
<p:tagLst xmlns:p="http://schemas.openxmlformats.org/presentationml/2006/main">
  <p:tag name="AS_UNIQUEID" val="12509"/>
</p:tagLst>
</file>

<file path=ppt/tags/tag222.xml><?xml version="1.0" encoding="utf-8"?>
<p:tagLst xmlns:p="http://schemas.openxmlformats.org/presentationml/2006/main">
  <p:tag name="AS_UNIQUEID" val="12510"/>
</p:tagLst>
</file>

<file path=ppt/tags/tag223.xml><?xml version="1.0" encoding="utf-8"?>
<p:tagLst xmlns:p="http://schemas.openxmlformats.org/presentationml/2006/main">
  <p:tag name="AS_UNIQUEID" val="12511"/>
</p:tagLst>
</file>

<file path=ppt/tags/tag224.xml><?xml version="1.0" encoding="utf-8"?>
<p:tagLst xmlns:p="http://schemas.openxmlformats.org/presentationml/2006/main">
  <p:tag name="AS_UNIQUEID" val="12512"/>
</p:tagLst>
</file>

<file path=ppt/tags/tag225.xml><?xml version="1.0" encoding="utf-8"?>
<p:tagLst xmlns:p="http://schemas.openxmlformats.org/presentationml/2006/main">
  <p:tag name="AS_UNIQUEID" val="12513"/>
</p:tagLst>
</file>

<file path=ppt/tags/tag226.xml><?xml version="1.0" encoding="utf-8"?>
<p:tagLst xmlns:p="http://schemas.openxmlformats.org/presentationml/2006/main">
  <p:tag name="AS_UNIQUEID" val="12514"/>
</p:tagLst>
</file>

<file path=ppt/tags/tag227.xml><?xml version="1.0" encoding="utf-8"?>
<p:tagLst xmlns:p="http://schemas.openxmlformats.org/presentationml/2006/main">
  <p:tag name="AS_UNIQUEID" val="12515"/>
</p:tagLst>
</file>

<file path=ppt/tags/tag228.xml><?xml version="1.0" encoding="utf-8"?>
<p:tagLst xmlns:p="http://schemas.openxmlformats.org/presentationml/2006/main">
  <p:tag name="AS_UNIQUEID" val="12516"/>
</p:tagLst>
</file>

<file path=ppt/tags/tag229.xml><?xml version="1.0" encoding="utf-8"?>
<p:tagLst xmlns:p="http://schemas.openxmlformats.org/presentationml/2006/main">
  <p:tag name="AS_UNIQUEID" val="12517"/>
</p:tagLst>
</file>

<file path=ppt/tags/tag230.xml><?xml version="1.0" encoding="utf-8"?>
<p:tagLst xmlns:p="http://schemas.openxmlformats.org/presentationml/2006/main">
  <p:tag name="AS_UNIQUEID" val="12518"/>
</p:tagLst>
</file>

<file path=ppt/tags/tag231.xml><?xml version="1.0" encoding="utf-8"?>
<p:tagLst xmlns:p="http://schemas.openxmlformats.org/presentationml/2006/main">
  <p:tag name="AS_UNIQUEID" val="12519"/>
</p:tagLst>
</file>

<file path=ppt/tags/tag232.xml><?xml version="1.0" encoding="utf-8"?>
<p:tagLst xmlns:p="http://schemas.openxmlformats.org/presentationml/2006/main">
  <p:tag name="AS_UNIQUEID" val="12520"/>
</p:tagLst>
</file>

<file path=ppt/tags/tag233.xml><?xml version="1.0" encoding="utf-8"?>
<p:tagLst xmlns:p="http://schemas.openxmlformats.org/presentationml/2006/main">
  <p:tag name="AS_UNIQUEID" val="12521"/>
</p:tagLst>
</file>

<file path=ppt/tags/tag234.xml><?xml version="1.0" encoding="utf-8"?>
<p:tagLst xmlns:p="http://schemas.openxmlformats.org/presentationml/2006/main">
  <p:tag name="AS_UNIQUEID" val="12522"/>
</p:tagLst>
</file>

<file path=ppt/tags/tag235.xml><?xml version="1.0" encoding="utf-8"?>
<p:tagLst xmlns:p="http://schemas.openxmlformats.org/presentationml/2006/main">
  <p:tag name="AS_UNIQUEID" val="12523"/>
</p:tagLst>
</file>

<file path=ppt/tags/tag236.xml><?xml version="1.0" encoding="utf-8"?>
<p:tagLst xmlns:p="http://schemas.openxmlformats.org/presentationml/2006/main">
  <p:tag name="AS_UNIQUEID" val="12524"/>
</p:tagLst>
</file>

<file path=ppt/tags/tag237.xml><?xml version="1.0" encoding="utf-8"?>
<p:tagLst xmlns:p="http://schemas.openxmlformats.org/presentationml/2006/main">
  <p:tag name="AS_UNIQUEID" val="12525"/>
</p:tagLst>
</file>

<file path=ppt/tags/tag238.xml><?xml version="1.0" encoding="utf-8"?>
<p:tagLst xmlns:p="http://schemas.openxmlformats.org/presentationml/2006/main">
  <p:tag name="AS_UNIQUEID" val="12526"/>
</p:tagLst>
</file>

<file path=ppt/tags/tag239.xml><?xml version="1.0" encoding="utf-8"?>
<p:tagLst xmlns:p="http://schemas.openxmlformats.org/presentationml/2006/main">
  <p:tag name="AS_UNIQUEID" val="12527"/>
</p:tagLst>
</file>

<file path=ppt/tags/tag240.xml><?xml version="1.0" encoding="utf-8"?>
<p:tagLst xmlns:p="http://schemas.openxmlformats.org/presentationml/2006/main">
  <p:tag name="AS_UNIQUEID" val="12528"/>
</p:tagLst>
</file>

<file path=ppt/tags/tag241.xml><?xml version="1.0" encoding="utf-8"?>
<p:tagLst xmlns:p="http://schemas.openxmlformats.org/presentationml/2006/main">
  <p:tag name="AS_UNIQUEID" val="12529"/>
</p:tagLst>
</file>

<file path=ppt/tags/tag242.xml><?xml version="1.0" encoding="utf-8"?>
<p:tagLst xmlns:p="http://schemas.openxmlformats.org/presentationml/2006/main">
  <p:tag name="AS_UNIQUEID" val="12530"/>
</p:tagLst>
</file>

<file path=ppt/tags/tag243.xml><?xml version="1.0" encoding="utf-8"?>
<p:tagLst xmlns:p="http://schemas.openxmlformats.org/presentationml/2006/main">
  <p:tag name="AS_UNIQUEID" val="12531"/>
</p:tagLst>
</file>

<file path=ppt/tags/tag244.xml><?xml version="1.0" encoding="utf-8"?>
<p:tagLst xmlns:p="http://schemas.openxmlformats.org/presentationml/2006/main">
  <p:tag name="AS_UNIQUEID" val="12532"/>
</p:tagLst>
</file>

<file path=ppt/tags/tag245.xml><?xml version="1.0" encoding="utf-8"?>
<p:tagLst xmlns:p="http://schemas.openxmlformats.org/presentationml/2006/main">
  <p:tag name="AS_UNIQUEID" val="12533"/>
</p:tagLst>
</file>

<file path=ppt/tags/tag246.xml><?xml version="1.0" encoding="utf-8"?>
<p:tagLst xmlns:p="http://schemas.openxmlformats.org/presentationml/2006/main">
  <p:tag name="AS_UNIQUEID" val="12534"/>
</p:tagLst>
</file>

<file path=ppt/tags/tag247.xml><?xml version="1.0" encoding="utf-8"?>
<p:tagLst xmlns:p="http://schemas.openxmlformats.org/presentationml/2006/main">
  <p:tag name="AS_UNIQUEID" val="12535"/>
</p:tagLst>
</file>

<file path=ppt/tags/tag248.xml><?xml version="1.0" encoding="utf-8"?>
<p:tagLst xmlns:p="http://schemas.openxmlformats.org/presentationml/2006/main">
  <p:tag name="AS_UNIQUEID" val="12536"/>
</p:tagLst>
</file>

<file path=ppt/tags/tag249.xml><?xml version="1.0" encoding="utf-8"?>
<p:tagLst xmlns:p="http://schemas.openxmlformats.org/presentationml/2006/main">
  <p:tag name="AS_UNIQUEID" val="12537"/>
</p:tagLst>
</file>

<file path=ppt/tags/tag250.xml><?xml version="1.0" encoding="utf-8"?>
<p:tagLst xmlns:p="http://schemas.openxmlformats.org/presentationml/2006/main">
  <p:tag name="AS_UNIQUEID" val="12538"/>
</p:tagLst>
</file>

<file path=ppt/tags/tag251.xml><?xml version="1.0" encoding="utf-8"?>
<p:tagLst xmlns:p="http://schemas.openxmlformats.org/presentationml/2006/main">
  <p:tag name="AS_UNIQUEID" val="12539"/>
</p:tagLst>
</file>

<file path=ppt/tags/tag252.xml><?xml version="1.0" encoding="utf-8"?>
<p:tagLst xmlns:p="http://schemas.openxmlformats.org/presentationml/2006/main">
  <p:tag name="AS_UNIQUEID" val="12540"/>
</p:tagLst>
</file>

<file path=ppt/tags/tag253.xml><?xml version="1.0" encoding="utf-8"?>
<p:tagLst xmlns:p="http://schemas.openxmlformats.org/presentationml/2006/main">
  <p:tag name="AS_UNIQUEID" val="12541"/>
</p:tagLst>
</file>

<file path=ppt/tags/tag254.xml><?xml version="1.0" encoding="utf-8"?>
<p:tagLst xmlns:p="http://schemas.openxmlformats.org/presentationml/2006/main">
  <p:tag name="AS_UNIQUEID" val="12542"/>
</p:tagLst>
</file>

<file path=ppt/tags/tag255.xml><?xml version="1.0" encoding="utf-8"?>
<p:tagLst xmlns:p="http://schemas.openxmlformats.org/presentationml/2006/main">
  <p:tag name="AS_UNIQUEID" val="12543"/>
</p:tagLst>
</file>

<file path=ppt/tags/tag256.xml><?xml version="1.0" encoding="utf-8"?>
<p:tagLst xmlns:p="http://schemas.openxmlformats.org/presentationml/2006/main">
  <p:tag name="AS_UNIQUEID" val="12544"/>
</p:tagLst>
</file>

<file path=ppt/tags/tag257.xml><?xml version="1.0" encoding="utf-8"?>
<p:tagLst xmlns:p="http://schemas.openxmlformats.org/presentationml/2006/main">
  <p:tag name="AS_UNIQUEID" val="12545"/>
</p:tagLst>
</file>

<file path=ppt/tags/tag258.xml><?xml version="1.0" encoding="utf-8"?>
<p:tagLst xmlns:p="http://schemas.openxmlformats.org/presentationml/2006/main">
  <p:tag name="AS_UNIQUEID" val="12546"/>
</p:tagLst>
</file>

<file path=ppt/tags/tag259.xml><?xml version="1.0" encoding="utf-8"?>
<p:tagLst xmlns:p="http://schemas.openxmlformats.org/presentationml/2006/main">
  <p:tag name="AS_UNIQUEID" val="12547"/>
</p:tagLst>
</file>

<file path=ppt/tags/tag260.xml><?xml version="1.0" encoding="utf-8"?>
<p:tagLst xmlns:p="http://schemas.openxmlformats.org/presentationml/2006/main">
  <p:tag name="AS_UNIQUEID" val="12548"/>
</p:tagLst>
</file>

<file path=ppt/tags/tag261.xml><?xml version="1.0" encoding="utf-8"?>
<p:tagLst xmlns:p="http://schemas.openxmlformats.org/presentationml/2006/main">
  <p:tag name="AS_UNIQUEID" val="12549"/>
</p:tagLst>
</file>

<file path=ppt/tags/tag262.xml><?xml version="1.0" encoding="utf-8"?>
<p:tagLst xmlns:p="http://schemas.openxmlformats.org/presentationml/2006/main">
  <p:tag name="AS_UNIQUEID" val="12550"/>
</p:tagLst>
</file>

<file path=ppt/tags/tag263.xml><?xml version="1.0" encoding="utf-8"?>
<p:tagLst xmlns:p="http://schemas.openxmlformats.org/presentationml/2006/main">
  <p:tag name="AS_UNIQUEID" val="12551"/>
</p:tagLst>
</file>

<file path=ppt/tags/tag264.xml><?xml version="1.0" encoding="utf-8"?>
<p:tagLst xmlns:p="http://schemas.openxmlformats.org/presentationml/2006/main">
  <p:tag name="AS_UNIQUEID" val="12552"/>
</p:tagLst>
</file>

<file path=ppt/tags/tag265.xml><?xml version="1.0" encoding="utf-8"?>
<p:tagLst xmlns:p="http://schemas.openxmlformats.org/presentationml/2006/main">
  <p:tag name="AS_UNIQUEID" val="12553"/>
</p:tagLst>
</file>

<file path=ppt/tags/tag266.xml><?xml version="1.0" encoding="utf-8"?>
<p:tagLst xmlns:p="http://schemas.openxmlformats.org/presentationml/2006/main">
  <p:tag name="AS_UNIQUEID" val="12554"/>
</p:tagLst>
</file>

<file path=ppt/tags/tag267.xml><?xml version="1.0" encoding="utf-8"?>
<p:tagLst xmlns:p="http://schemas.openxmlformats.org/presentationml/2006/main">
  <p:tag name="AS_UNIQUEID" val="12555"/>
</p:tagLst>
</file>

<file path=ppt/tags/tag268.xml><?xml version="1.0" encoding="utf-8"?>
<p:tagLst xmlns:p="http://schemas.openxmlformats.org/presentationml/2006/main">
  <p:tag name="AS_UNIQUEID" val="12556"/>
</p:tagLst>
</file>

<file path=ppt/tags/tag269.xml><?xml version="1.0" encoding="utf-8"?>
<p:tagLst xmlns:p="http://schemas.openxmlformats.org/presentationml/2006/main">
  <p:tag name="AS_UNIQUEID" val="12557"/>
</p:tagLst>
</file>

<file path=ppt/tags/tag270.xml><?xml version="1.0" encoding="utf-8"?>
<p:tagLst xmlns:p="http://schemas.openxmlformats.org/presentationml/2006/main">
  <p:tag name="AS_UNIQUEID" val="12558"/>
</p:tagLst>
</file>

<file path=ppt/tags/tag271.xml><?xml version="1.0" encoding="utf-8"?>
<p:tagLst xmlns:p="http://schemas.openxmlformats.org/presentationml/2006/main">
  <p:tag name="AS_UNIQUEID" val="12559"/>
</p:tagLst>
</file>

<file path=ppt/tags/tag272.xml><?xml version="1.0" encoding="utf-8"?>
<p:tagLst xmlns:p="http://schemas.openxmlformats.org/presentationml/2006/main">
  <p:tag name="AS_UNIQUEID" val="12560"/>
</p:tagLst>
</file>

<file path=ppt/tags/tag273.xml><?xml version="1.0" encoding="utf-8"?>
<p:tagLst xmlns:p="http://schemas.openxmlformats.org/presentationml/2006/main">
  <p:tag name="AS_UNIQUEID" val="12561"/>
</p:tagLst>
</file>

<file path=ppt/tags/tag274.xml><?xml version="1.0" encoding="utf-8"?>
<p:tagLst xmlns:p="http://schemas.openxmlformats.org/presentationml/2006/main">
  <p:tag name="AS_UNIQUEID" val="12562"/>
</p:tagLst>
</file>

<file path=ppt/tags/tag275.xml><?xml version="1.0" encoding="utf-8"?>
<p:tagLst xmlns:p="http://schemas.openxmlformats.org/presentationml/2006/main">
  <p:tag name="AS_UNIQUEID" val="12563"/>
</p:tagLst>
</file>

<file path=ppt/tags/tag276.xml><?xml version="1.0" encoding="utf-8"?>
<p:tagLst xmlns:p="http://schemas.openxmlformats.org/presentationml/2006/main">
  <p:tag name="AS_UNIQUEID" val="12564"/>
</p:tagLst>
</file>

<file path=ppt/tags/tag277.xml><?xml version="1.0" encoding="utf-8"?>
<p:tagLst xmlns:p="http://schemas.openxmlformats.org/presentationml/2006/main">
  <p:tag name="AS_UNIQUEID" val="12565"/>
</p:tagLst>
</file>

<file path=ppt/tags/tag278.xml><?xml version="1.0" encoding="utf-8"?>
<p:tagLst xmlns:p="http://schemas.openxmlformats.org/presentationml/2006/main">
  <p:tag name="AS_UNIQUEID" val="125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9.xml><?xml version="1.0" encoding="utf-8"?>
<p:tagLst xmlns:p="http://schemas.openxmlformats.org/presentationml/2006/main">
  <p:tag name="AS_UNIQUEID" val="125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0.xml><?xml version="1.0" encoding="utf-8"?>
<p:tagLst xmlns:p="http://schemas.openxmlformats.org/presentationml/2006/main">
  <p:tag name="AS_UNIQUEID" val="125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1.xml><?xml version="1.0" encoding="utf-8"?>
<p:tagLst xmlns:p="http://schemas.openxmlformats.org/presentationml/2006/main">
  <p:tag name="AS_UNIQUEID" val="12569"/>
</p:tagLst>
</file>

<file path=ppt/tags/tag282.xml><?xml version="1.0" encoding="utf-8"?>
<p:tagLst xmlns:p="http://schemas.openxmlformats.org/presentationml/2006/main">
  <p:tag name="AS_UNIQUEID" val="12570"/>
</p:tagLst>
</file>

<file path=ppt/tags/tag283.xml><?xml version="1.0" encoding="utf-8"?>
<p:tagLst xmlns:p="http://schemas.openxmlformats.org/presentationml/2006/main">
  <p:tag name="AS_UNIQUEID" val="12571"/>
</p:tagLst>
</file>

<file path=ppt/tags/tag284.xml><?xml version="1.0" encoding="utf-8"?>
<p:tagLst xmlns:p="http://schemas.openxmlformats.org/presentationml/2006/main">
  <p:tag name="AS_UNIQUEID" val="125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5.xml><?xml version="1.0" encoding="utf-8"?>
<p:tagLst xmlns:p="http://schemas.openxmlformats.org/presentationml/2006/main">
  <p:tag name="AS_UNIQUEID" val="125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6.xml><?xml version="1.0" encoding="utf-8"?>
<p:tagLst xmlns:p="http://schemas.openxmlformats.org/presentationml/2006/main">
  <p:tag name="AS_UNIQUEID" val="125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7.xml><?xml version="1.0" encoding="utf-8"?>
<p:tagLst xmlns:p="http://schemas.openxmlformats.org/presentationml/2006/main">
  <p:tag name="AS_UNIQUEID" val="12575"/>
</p:tagLst>
</file>

<file path=ppt/tags/tag288.xml><?xml version="1.0" encoding="utf-8"?>
<p:tagLst xmlns:p="http://schemas.openxmlformats.org/presentationml/2006/main">
  <p:tag name="AS_UNIQUEID" val="12576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9.xml><?xml version="1.0" encoding="utf-8"?>
<p:tagLst xmlns:p="http://schemas.openxmlformats.org/presentationml/2006/main">
  <p:tag name="AS_UNIQUEID" val="12577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AS_UNIQUEID" val="125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AS_UNIQUEID" val="125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AS_UNIQUEID" val="125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AS_UNIQUEID" val="12581"/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94.xml><?xml version="1.0" encoding="utf-8"?>
<p:tagLst xmlns:p="http://schemas.openxmlformats.org/presentationml/2006/main">
  <p:tag name="AS_UNIQUEID" val="12582"/>
</p:tagLst>
</file>

<file path=ppt/tags/tag295.xml><?xml version="1.0" encoding="utf-8"?>
<p:tagLst xmlns:p="http://schemas.openxmlformats.org/presentationml/2006/main">
  <p:tag name="AS_UNIQUEID" val="12670"/>
</p:tagLst>
</file>

<file path=ppt/tags/tag296.xml><?xml version="1.0" encoding="utf-8"?>
<p:tagLst xmlns:p="http://schemas.openxmlformats.org/presentationml/2006/main">
  <p:tag name="AS_UNIQUEID" val="12391"/>
</p:tagLst>
</file>

<file path=ppt/tags/tag297.xml><?xml version="1.0" encoding="utf-8"?>
<p:tagLst xmlns:p="http://schemas.openxmlformats.org/presentationml/2006/main">
  <p:tag name="AS_UNIQUEID" val="652"/>
  <p:tag name="KSO_WM_BEAUTIFY_FLAG" val=""/>
  <p:tag name="KSO_WM_UNIT_TABLE_BEAUTIFY" val="smartTable{18231163-d258-44ed-9d40-2075e8610eb4}"/>
  <p:tag name="TABLE_ENDDRAG_ORIGIN_RECT" val="917*612"/>
  <p:tag name="TABLE_ENDDRAG_RECT" val="12*71*917*612"/>
</p:tagLst>
</file>

<file path=ppt/tags/tag298.xml><?xml version="1.0" encoding="utf-8"?>
<p:tagLst xmlns:p="http://schemas.openxmlformats.org/presentationml/2006/main">
  <p:tag name="AS_UNIQUEID" val="12671"/>
</p:tagLst>
</file>

<file path=ppt/tags/tag299.xml><?xml version="1.0" encoding="utf-8"?>
<p:tagLst xmlns:p="http://schemas.openxmlformats.org/presentationml/2006/main">
  <p:tag name="AS_UNIQUEID" val="1239"/>
  <p:tag name="KSO_WM_BEAUTIFY_FLAG" val=""/>
</p:tagLst>
</file>

<file path=ppt/tags/tag300.xml><?xml version="1.0" encoding="utf-8"?>
<p:tagLst xmlns:p="http://schemas.openxmlformats.org/presentationml/2006/main">
  <p:tag name="AS_UNIQUEID" val="25"/>
  <p:tag name="KSO_WM_BEAUTIFY_FLAG" val=""/>
</p:tagLst>
</file>

<file path=ppt/tags/tag301.xml><?xml version="1.0" encoding="utf-8"?>
<p:tagLst xmlns:p="http://schemas.openxmlformats.org/presentationml/2006/main">
  <p:tag name="AS_UNIQUEID" val="28"/>
  <p:tag name="KSO_WM_BEAUTIFY_FLAG" val=""/>
</p:tagLst>
</file>

<file path=ppt/tags/tag302.xml><?xml version="1.0" encoding="utf-8"?>
<p:tagLst xmlns:p="http://schemas.openxmlformats.org/presentationml/2006/main">
  <p:tag name="AS_UNIQUEID" val="27"/>
  <p:tag name="KSO_WM_BEAUTIFY_FLAG" val=""/>
</p:tagLst>
</file>

<file path=ppt/tags/tag303.xml><?xml version="1.0" encoding="utf-8"?>
<p:tagLst xmlns:p="http://schemas.openxmlformats.org/presentationml/2006/main">
  <p:tag name="AS_UNIQUEID" val="29"/>
  <p:tag name="KSO_WM_BEAUTIFY_FLAG" val=""/>
</p:tagLst>
</file>

<file path=ppt/tags/tag304.xml><?xml version="1.0" encoding="utf-8"?>
<p:tagLst xmlns:p="http://schemas.openxmlformats.org/presentationml/2006/main">
  <p:tag name="AS_UNIQUEID" val="30"/>
  <p:tag name="KSO_WM_BEAUTIFY_FLAG" val=""/>
</p:tagLst>
</file>

<file path=ppt/tags/tag305.xml><?xml version="1.0" encoding="utf-8"?>
<p:tagLst xmlns:p="http://schemas.openxmlformats.org/presentationml/2006/main">
  <p:tag name="AS_UNIQUEID" val="30"/>
  <p:tag name="KSO_WM_BEAUTIFY_FLAG" val=""/>
</p:tagLst>
</file>

<file path=ppt/tags/tag306.xml><?xml version="1.0" encoding="utf-8"?>
<p:tagLst xmlns:p="http://schemas.openxmlformats.org/presentationml/2006/main">
  <p:tag name="AS_UNIQUEID" val="32"/>
  <p:tag name="KSO_WM_BEAUTIFY_FLAG" val=""/>
</p:tagLst>
</file>

<file path=ppt/tags/tag307.xml><?xml version="1.0" encoding="utf-8"?>
<p:tagLst xmlns:p="http://schemas.openxmlformats.org/presentationml/2006/main">
  <p:tag name="AS_UNIQUEID" val="39"/>
  <p:tag name="KSO_WM_BEAUTIFY_FLAG" val=""/>
</p:tagLst>
</file>

<file path=ppt/tags/tag308.xml><?xml version="1.0" encoding="utf-8"?>
<p:tagLst xmlns:p="http://schemas.openxmlformats.org/presentationml/2006/main">
  <p:tag name="AS_UNIQUEID" val="38"/>
  <p:tag name="KSO_WM_BEAUTIFY_FLAG" val=""/>
</p:tagLst>
</file>

<file path=ppt/tags/tag309.xml><?xml version="1.0" encoding="utf-8"?>
<p:tagLst xmlns:p="http://schemas.openxmlformats.org/presentationml/2006/main">
  <p:tag name="AS_UNIQUEID" val="38"/>
  <p:tag name="KSO_WM_BEAUTIFY_FLAG" val=""/>
</p:tagLst>
</file>

<file path=ppt/tags/tag310.xml><?xml version="1.0" encoding="utf-8"?>
<p:tagLst xmlns:p="http://schemas.openxmlformats.org/presentationml/2006/main">
  <p:tag name="AS_UNIQUEID" val="12396"/>
</p:tagLst>
</file>

<file path=ppt/tags/tag311.xml><?xml version="1.0" encoding="utf-8"?>
<p:tagLst xmlns:p="http://schemas.openxmlformats.org/presentationml/2006/main">
  <p:tag name="AS_UNIQUEID" val="12672"/>
</p:tagLst>
</file>

<file path=ppt/tags/tag312.xml><?xml version="1.0" encoding="utf-8"?>
<p:tagLst xmlns:p="http://schemas.openxmlformats.org/presentationml/2006/main">
  <p:tag name="AS_UNIQUEID" val="1239"/>
  <p:tag name="KSO_WM_BEAUTIFY_FLAG" val=""/>
</p:tagLst>
</file>

<file path=ppt/tags/tag313.xml><?xml version="1.0" encoding="utf-8"?>
<p:tagLst xmlns:p="http://schemas.openxmlformats.org/presentationml/2006/main">
  <p:tag name="AS_UNIQUEID" val="12398"/>
  <p:tag name="KSO_WM_BEAUTIFY_FLAG" val=""/>
</p:tagLst>
</file>

<file path=ppt/tags/tag314.xml><?xml version="1.0" encoding="utf-8"?>
<p:tagLst xmlns:p="http://schemas.openxmlformats.org/presentationml/2006/main">
  <p:tag name="AS_UNIQUEID" val="12399"/>
  <p:tag name="KSO_WM_BEAUTIFY_FLAG" val=""/>
</p:tagLst>
</file>

<file path=ppt/tags/tag315.xml><?xml version="1.0" encoding="utf-8"?>
<p:tagLst xmlns:p="http://schemas.openxmlformats.org/presentationml/2006/main">
  <p:tag name="AS_UNIQUEID" val="7480"/>
  <p:tag name="KSO_WM_BEAUTIFY_FLAG" val=""/>
</p:tagLst>
</file>

<file path=ppt/tags/tag316.xml><?xml version="1.0" encoding="utf-8"?>
<p:tagLst xmlns:p="http://schemas.openxmlformats.org/presentationml/2006/main">
  <p:tag name="AS_UNIQUEID" val="12673"/>
</p:tagLst>
</file>

<file path=ppt/tags/tag317.xml><?xml version="1.0" encoding="utf-8"?>
<p:tagLst xmlns:p="http://schemas.openxmlformats.org/presentationml/2006/main">
  <p:tag name="AS_UNIQUEID" val="1239"/>
  <p:tag name="KSO_WM_BEAUTIFY_FLAG" val=""/>
</p:tagLst>
</file>

<file path=ppt/tags/tag318.xml><?xml version="1.0" encoding="utf-8"?>
<p:tagLst xmlns:p="http://schemas.openxmlformats.org/presentationml/2006/main">
  <p:tag name="AS_UNIQUEID" val="12401"/>
  <p:tag name="KSO_WM_BEAUTIFY_FLAG" val=""/>
</p:tagLst>
</file>

<file path=ppt/tags/tag319.xml><?xml version="1.0" encoding="utf-8"?>
<p:tagLst xmlns:p="http://schemas.openxmlformats.org/presentationml/2006/main">
  <p:tag name="AS_UNIQUEID" val="12402"/>
  <p:tag name="KSO_WM_BEAUTIFY_FLAG" val=""/>
</p:tagLst>
</file>

<file path=ppt/tags/tag320.xml><?xml version="1.0" encoding="utf-8"?>
<p:tagLst xmlns:p="http://schemas.openxmlformats.org/presentationml/2006/main">
  <p:tag name="AS_UNIQUEID" val="1795"/>
  <p:tag name="KSO_WM_BEAUTIFY_FLAG" val=""/>
</p:tagLst>
</file>

<file path=ppt/tags/tag321.xml><?xml version="1.0" encoding="utf-8"?>
<p:tagLst xmlns:p="http://schemas.openxmlformats.org/presentationml/2006/main">
  <p:tag name="AS_UNIQUEID" val="506"/>
</p:tagLst>
</file>

<file path=ppt/tags/tag322.xml><?xml version="1.0" encoding="utf-8"?>
<p:tagLst xmlns:p="http://schemas.openxmlformats.org/presentationml/2006/main">
  <p:tag name="AS_UNIQUEID" val="175"/>
</p:tagLst>
</file>

<file path=ppt/tags/tag323.xml><?xml version="1.0" encoding="utf-8"?>
<p:tagLst xmlns:p="http://schemas.openxmlformats.org/presentationml/2006/main">
  <p:tag name="AS_UNIQUEID" val="176"/>
</p:tagLst>
</file>

<file path=ppt/tags/tag324.xml><?xml version="1.0" encoding="utf-8"?>
<p:tagLst xmlns:p="http://schemas.openxmlformats.org/presentationml/2006/main">
  <p:tag name="AS_UNIQUEID" val="177"/>
</p:tagLst>
</file>

<file path=ppt/tags/tag325.xml><?xml version="1.0" encoding="utf-8"?>
<p:tagLst xmlns:p="http://schemas.openxmlformats.org/presentationml/2006/main">
  <p:tag name="AS_UNIQUEID" val="179"/>
</p:tagLst>
</file>

<file path=ppt/tags/tag326.xml><?xml version="1.0" encoding="utf-8"?>
<p:tagLst xmlns:p="http://schemas.openxmlformats.org/presentationml/2006/main">
  <p:tag name="AS_UNIQUEID" val="181"/>
</p:tagLst>
</file>

<file path=ppt/tags/tag327.xml><?xml version="1.0" encoding="utf-8"?>
<p:tagLst xmlns:p="http://schemas.openxmlformats.org/presentationml/2006/main">
  <p:tag name="AS_UNIQUEID" val="174"/>
</p:tagLst>
</file>

<file path=ppt/tags/tag328.xml><?xml version="1.0" encoding="utf-8"?>
<p:tagLst xmlns:p="http://schemas.openxmlformats.org/presentationml/2006/main">
  <p:tag name="AS_UNIQUEID" val="12674"/>
</p:tagLst>
</file>

<file path=ppt/tags/tag329.xml><?xml version="1.0" encoding="utf-8"?>
<p:tagLst xmlns:p="http://schemas.openxmlformats.org/presentationml/2006/main">
  <p:tag name="AS_UNIQUEID" val="1239"/>
  <p:tag name="KSO_WM_BEAUTIFY_FLAG" val=""/>
</p:tagLst>
</file>

<file path=ppt/tags/tag330.xml><?xml version="1.0" encoding="utf-8"?>
<p:tagLst xmlns:p="http://schemas.openxmlformats.org/presentationml/2006/main">
  <p:tag name="AS_UNIQUEID" val="12406"/>
  <p:tag name="KSO_WM_BEAUTIFY_FLAG" val=""/>
</p:tagLst>
</file>

<file path=ppt/tags/tag331.xml><?xml version="1.0" encoding="utf-8"?>
<p:tagLst xmlns:p="http://schemas.openxmlformats.org/presentationml/2006/main">
  <p:tag name="AS_UNIQUEID" val="12407"/>
  <p:tag name="KSO_WM_BEAUTIFY_FLAG" val=""/>
</p:tagLst>
</file>

<file path=ppt/tags/tag332.xml><?xml version="1.0" encoding="utf-8"?>
<p:tagLst xmlns:p="http://schemas.openxmlformats.org/presentationml/2006/main">
  <p:tag name="AS_UNIQUEID" val="435"/>
  <p:tag name="KSO_WM_BEAUTIFY_FLAG" val=""/>
</p:tagLst>
</file>

<file path=ppt/tags/tag333.xml><?xml version="1.0" encoding="utf-8"?>
<p:tagLst xmlns:p="http://schemas.openxmlformats.org/presentationml/2006/main">
  <p:tag name="AS_UNIQUEID" val="12408"/>
</p:tagLst>
</file>

<file path=ppt/tags/tag334.xml><?xml version="1.0" encoding="utf-8"?>
<p:tagLst xmlns:p="http://schemas.openxmlformats.org/presentationml/2006/main">
  <p:tag name="AS_UNIQUEID" val="12342"/>
</p:tagLst>
</file>

<file path=ppt/tags/tag335.xml><?xml version="1.0" encoding="utf-8"?>
<p:tagLst xmlns:p="http://schemas.openxmlformats.org/presentationml/2006/main">
  <p:tag name="AS_UNIQUEID" val="12675"/>
</p:tagLst>
</file>

<file path=ppt/tags/tag336.xml><?xml version="1.0" encoding="utf-8"?>
<p:tagLst xmlns:p="http://schemas.openxmlformats.org/presentationml/2006/main">
  <p:tag name="AS_UNIQUEID" val="1239"/>
  <p:tag name="KSO_WM_BEAUTIFY_FLAG" val=""/>
</p:tagLst>
</file>

<file path=ppt/tags/tag337.xml><?xml version="1.0" encoding="utf-8"?>
<p:tagLst xmlns:p="http://schemas.openxmlformats.org/presentationml/2006/main">
  <p:tag name="AS_UNIQUEID" val="5290"/>
  <p:tag name="KSO_WM_BEAUTIFY_FLAG" val=""/>
</p:tagLst>
</file>

<file path=ppt/tags/tag338.xml><?xml version="1.0" encoding="utf-8"?>
<p:tagLst xmlns:p="http://schemas.openxmlformats.org/presentationml/2006/main">
  <p:tag name="AS_UNIQUEID" val="1455"/>
  <p:tag name="KSO_WM_BEAUTIFY_FLAG" val=""/>
</p:tagLst>
</file>

<file path=ppt/tags/tag339.xml><?xml version="1.0" encoding="utf-8"?>
<p:tagLst xmlns:p="http://schemas.openxmlformats.org/presentationml/2006/main">
  <p:tag name="AS_UNIQUEID" val="12676"/>
</p:tagLst>
</file>

<file path=ppt/tags/tag340.xml><?xml version="1.0" encoding="utf-8"?>
<p:tagLst xmlns:p="http://schemas.openxmlformats.org/presentationml/2006/main">
  <p:tag name="AS_UNIQUEID" val="12677"/>
</p:tagLst>
</file>

<file path=ppt/tags/tag341.xml><?xml version="1.0" encoding="utf-8"?>
<p:tagLst xmlns:p="http://schemas.openxmlformats.org/presentationml/2006/main">
  <p:tag name="AS_UNIQUEID" val="12678"/>
</p:tagLst>
</file>

<file path=ppt/tags/tag342.xml><?xml version="1.0" encoding="utf-8"?>
<p:tagLst xmlns:p="http://schemas.openxmlformats.org/presentationml/2006/main">
  <p:tag name="AS_UNIQUEID" val="12679"/>
</p:tagLst>
</file>

<file path=ppt/tags/tag343.xml><?xml version="1.0" encoding="utf-8"?>
<p:tagLst xmlns:p="http://schemas.openxmlformats.org/presentationml/2006/main">
  <p:tag name="AS_UNIQUEID" val="12680"/>
</p:tagLst>
</file>

<file path=ppt/tags/tag344.xml><?xml version="1.0" encoding="utf-8"?>
<p:tagLst xmlns:p="http://schemas.openxmlformats.org/presentationml/2006/main">
  <p:tag name="AS_UNIQUEID" val="12681"/>
</p:tagLst>
</file>

<file path=ppt/tags/tag345.xml><?xml version="1.0" encoding="utf-8"?>
<p:tagLst xmlns:p="http://schemas.openxmlformats.org/presentationml/2006/main">
  <p:tag name="AS_UNIQUEID" val="12682"/>
  <p:tag name="KSO_WM_BEAUTIFY_FLAG" val=""/>
</p:tagLst>
</file>

<file path=ppt/tags/tag346.xml><?xml version="1.0" encoding="utf-8"?>
<p:tagLst xmlns:p="http://schemas.openxmlformats.org/presentationml/2006/main">
  <p:tag name="AS_UNIQUEID" val="12683"/>
  <p:tag name="KSO_WM_BEAUTIFY_FLAG" val=""/>
</p:tagLst>
</file>

<file path=ppt/tags/tag347.xml><?xml version="1.0" encoding="utf-8"?>
<p:tagLst xmlns:p="http://schemas.openxmlformats.org/presentationml/2006/main">
  <p:tag name="AS_UNIQUEID" val="12684"/>
</p:tagLst>
</file>

<file path=ppt/tags/tag348.xml><?xml version="1.0" encoding="utf-8"?>
<p:tagLst xmlns:p="http://schemas.openxmlformats.org/presentationml/2006/main">
  <p:tag name="AS_UNIQUEID" val="12685"/>
</p:tagLst>
</file>

<file path=ppt/tags/tag349.xml><?xml version="1.0" encoding="utf-8"?>
<p:tagLst xmlns:p="http://schemas.openxmlformats.org/presentationml/2006/main">
  <p:tag name="AS_UNIQUEID" val="12686"/>
  <p:tag name="KSO_WM_BEAUTIFY_FLAG" val=""/>
</p:tagLst>
</file>

<file path=ppt/tags/tag350.xml><?xml version="1.0" encoding="utf-8"?>
<p:tagLst xmlns:p="http://schemas.openxmlformats.org/presentationml/2006/main">
  <p:tag name="AS_UNIQUEID" val="12687"/>
  <p:tag name="KSO_WM_BEAUTIFY_FLAG" val=""/>
</p:tagLst>
</file>

<file path=ppt/tags/tag351.xml><?xml version="1.0" encoding="utf-8"?>
<p:tagLst xmlns:p="http://schemas.openxmlformats.org/presentationml/2006/main">
  <p:tag name="AS_UNIQUEID" val="12688"/>
</p:tagLst>
</file>

<file path=ppt/tags/tag352.xml><?xml version="1.0" encoding="utf-8"?>
<p:tagLst xmlns:p="http://schemas.openxmlformats.org/presentationml/2006/main">
  <p:tag name="AS_UNIQUEID" val="12689"/>
</p:tagLst>
</file>

<file path=ppt/tags/tag353.xml><?xml version="1.0" encoding="utf-8"?>
<p:tagLst xmlns:p="http://schemas.openxmlformats.org/presentationml/2006/main">
  <p:tag name="AS_UNIQUEID" val="12690"/>
</p:tagLst>
</file>

<file path=ppt/tags/tag354.xml><?xml version="1.0" encoding="utf-8"?>
<p:tagLst xmlns:p="http://schemas.openxmlformats.org/presentationml/2006/main">
  <p:tag name="AS_UNIQUEID" val="12691"/>
  <p:tag name="TABLE_ENDDRAG_ORIGIN_RECT" val="898*478"/>
  <p:tag name="TABLE_ENDDRAG_RECT" val="41*34*898*478"/>
</p:tagLst>
</file>

<file path=ppt/tags/tag355.xml><?xml version="1.0" encoding="utf-8"?>
<p:tagLst xmlns:p="http://schemas.openxmlformats.org/presentationml/2006/main">
  <p:tag name="AS_UNIQUEID" val="12767"/>
</p:tagLst>
</file>

<file path=ppt/tags/tag356.xml><?xml version="1.0" encoding="utf-8"?>
<p:tagLst xmlns:p="http://schemas.openxmlformats.org/presentationml/2006/main">
  <p:tag name="AS_UNIQUEID" val="12768"/>
</p:tagLst>
</file>

<file path=ppt/tags/tag3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 anchor="t">
        <a:spAutoFit/>
      </a:bodyPr>
      <a:lstStyle>
        <a:defPPr>
          <a:defRPr lang="zh-CN" altLang="zh-CN" sz="2700">
            <a:latin typeface="黑体" panose="02010609060101010101" charset="-122"/>
            <a:ea typeface="黑体" panose="02010609060101010101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lang="zh-CN" altLang="en-US" sz="2600">
            <a:solidFill>
              <a:srgbClr val="000000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Helvetica</vt:lpstr>
      <vt:lpstr>微软雅黑</vt:lpstr>
      <vt:lpstr>Times New Roman</vt:lpstr>
      <vt:lpstr>Wingdings</vt:lpstr>
      <vt:lpstr>黑体</vt:lpstr>
      <vt:lpstr>楷体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2024-08-31T05:02:27.506</cp:lastPrinted>
  <dcterms:created xsi:type="dcterms:W3CDTF">2024-08-30T21:02:27Z</dcterms:created>
  <dcterms:modified xsi:type="dcterms:W3CDTF">2024-08-30T21:02:29Z</dcterms:modified>
</cp:coreProperties>
</file>