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CD38-831C-4247-835A-CA98F00D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9ABBD-6984-4D4E-A17F-54FAEABC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40351-7CA9-4B01-8AA4-3A2062D4B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F1C0F6-667A-4868-A49E-832E1E7BE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BF5F6-3C8D-4DC7-A42D-E64E2AE7F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280C7-7A1F-44E5-B81B-751B46CFE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ECA3B-35E0-4EF3-A190-680E14E6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FAC85-785C-4CB4-98B3-C6A8D064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70C8A-AF6D-4436-BF14-B309204A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24035-7288-4B72-A0A6-CD13F86FC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85734-B931-49E9-A656-0920BF9A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0302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痹中医护理方案\n## 1.胸痹概述及病因病机\n### 1.1胸痹的定义与症状\n### 1.2胸痹的中医病因分析\n### 1.3胸痹的中医病机探讨\n## 2.中医护理在胸痹治疗中的作用\n### 2.1中医护理与药物治疗的结合\n### 2.2中医护理在胸痹康复中的重要性\n### 2.3中医护理在胸痹预防中的价值\n## 3.胸痹中医护理方案的实施\n### 3.1胸痹中医护理方案的制定原则\n### 3.2胸痹中医护理方案的具体措施\n### 3.3胸痹中医护理方案的实施效果评估\n## 4.胸痹中医护理方案的优势与不足\n### 4.1胸痹中医护理方案的优势分析\n### 4.2胸痹中医护理方案的不足探讨\n### 4.3胸痹中医护理方案的发展前景\n## 5.胸痹中医护理方案案例分析\n### 5.1典型胸痹中医护理方案案例分析\n### 5.2胸痹中医护理方案案例的启示\n### 5.3胸痹中医护理方案案例的借鉴与改进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胸痹中医护理方案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胸痹概述及病因病机</a:t>
            </a:r>
            <a:endParaRPr/>
          </a:p>
        </p:txBody>
      </p:sp>
      <p:sp>
        <p:nvSpPr>
          <p:cNvPr id="8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胸痹的定义</a:t>
                </a:r>
                <a:endParaRPr/>
              </a:p>
            </p:txBody>
          </p:sp>
          <p:sp>
            <p:nvSpPr>
              <p:cNvPr id="1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胸痹是指胸部疼痛、胸闷、气短等症状的一种病证，中医认为是由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气血瘀滞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痰湿阻络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等因素引起的。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胸痹的发生与心脏、肺脏等器官的功能失调有关，严重时可导致心脏功能衰竭、心肌梗死等并发症。</a:t>
                </a:r>
                <a:endParaRPr/>
              </a:p>
            </p:txBody>
          </p:sp>
        </p:grpSp>
        <p:grpSp>
          <p:nvGrpSpPr>
            <p:cNvPr id="1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胸痹的症状</a:t>
                </a:r>
                <a:endParaRPr/>
              </a:p>
            </p:txBody>
          </p:sp>
          <p:sp>
            <p:nvSpPr>
              <p:cNvPr id="1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胸部疼痛：表现为胸部闷痛、刺痛、绞痛等，疼痛可放射至肩背、手臂、颈部等部位。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胸闷：表现为胸部憋闷、呼吸不畅，严重时可出现喘息、气促等症状。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气短：表现为呼吸急促、气短不足以息，严重时可出现端坐呼吸、口唇发绀等症状。</a:t>
                </a:r>
                <a:endParaRPr/>
              </a:p>
            </p:txBody>
          </p:sp>
          <p:sp>
            <p:nvSpPr>
              <p:cNvPr id="1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气血瘀滞</a:t>
                </a:r>
                <a:endParaRPr/>
              </a:p>
            </p:txBody>
          </p:sp>
          <p:sp>
            <p:nvSpPr>
              <p:cNvPr id="13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情志不畅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外邪侵袭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等原因导致气血运行不畅，形成瘀血，瘀血阻于胸部，引起胸痹。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症状表现为胸部刺痛、疼痛固定不移、舌质紫暗或有瘀斑等。</a:t>
                </a:r>
                <a:endParaRPr/>
              </a:p>
            </p:txBody>
          </p:sp>
        </p:grpSp>
        <p:grpSp>
          <p:nvGrpSpPr>
            <p:cNvPr id="13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3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痰湿阻络</a:t>
                </a:r>
                <a:endParaRPr/>
              </a:p>
            </p:txBody>
          </p:sp>
          <p:sp>
            <p:nvSpPr>
              <p:cNvPr id="14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饮食不当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脾虚失运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等原因导致痰湿内生，痰湿阻于胸部，引起胸痹。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症状表现为胸部闷痛、痰多黏稠、舌苔厚腻等。</a:t>
                </a:r>
                <a:endParaRPr/>
              </a:p>
            </p:txBody>
          </p:sp>
        </p:grpSp>
        <p:grpSp>
          <p:nvGrpSpPr>
            <p:cNvPr id="14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4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阴虚火旺</a:t>
                </a:r>
                <a:endParaRPr/>
              </a:p>
            </p:txBody>
          </p:sp>
          <p:sp>
            <p:nvSpPr>
              <p:cNvPr id="14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由于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劳累过度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肾阴不足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等原因导致阴虚火旺，虚火灼伤心肺，引起胸痹。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症状表现为胸部疼痛、口干咽燥、五心烦热等。</a:t>
                </a:r>
                <a:endParaRPr/>
              </a:p>
            </p:txBody>
          </p:sp>
        </p:grpSp>
      </p:grp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胸痹的中医病因分析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胸痹的中医病机探讨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0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胸痹的病机主要涉及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痰湿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等方面，病位主要在心脏、肺脏等器官。</a:t>
                </a:r>
                <a:endParaRPr/>
              </a:p>
            </p:txBody>
          </p:sp>
          <p:cxnSp>
            <p:nvCxnSpPr>
              <p:cNvPr id="15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5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5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气血瘀滞、痰湿阻络等因素导致胸部气血运行不畅，心脏失养，从而引发胸痹。</a:t>
                </a:r>
                <a:endParaRPr/>
              </a:p>
            </p:txBody>
          </p:sp>
        </p:grpSp>
        <p:grpSp>
          <p:nvGrpSpPr>
            <p:cNvPr id="160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阴虚火旺等因素导致心肺阴虚，虚火灼伤心肺，从而引发胸痹。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中医护理在胸痹治疗中的作用</a:t>
            </a:r>
            <a:endParaRPr/>
          </a:p>
        </p:txBody>
      </p:sp>
      <p:sp>
        <p:nvSpPr>
          <p:cNvPr id="167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中医护理与药物治疗相辅相成，可以提高胸痹的治疗效果。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药物治疗可以针对病因进行治疗，缓解症状，而中医护理则可以改善患者的体质，提高药物的疗效。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中医护理如针灸、拔罐、刮痧等方法可以疏通经络，活血化瘀，有助于药物的吸收和发挥作用。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中医护理在药物治疗的基础上，可以提高患者的生活质量，降低复发率。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中医护理可以针对患者的体质和生活习惯进行个性化的调理，提高患者的抗病能力。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中医护理可以教会患者如何进行自我保健，减少诱发因素，降低复发率。</a:t>
                </a:r>
                <a:endParaRPr/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中医护理与药物治疗的结合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中医护理在胸痹康复中具有重要作用，可以提高患者的康复效果。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中医护理如气功、太极拳、八段锦等方法可以改善患者的体质，提高心肺功能，促进康复。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中医护理可以针对患者的康复需求进行个性化的调理，提高患者的康复效果。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中医护理在胸痹康复中可以降低并发症的发生，提高患者的生活质量。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中医护理可以改善患者的血液循环，预防血栓形成，降低心肌梗死等并发症的发生。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中医护理可以调节患者的情志，缓解焦虑、抑郁等情绪，提高患者的生活质量。</a:t>
                </a:r>
                <a:endParaRPr/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中医护理在胸痹康复中的重要性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中医护理可以针对患者的体质和生活习惯进行个性化的调理，降低胸痹的发病风险。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中医护理可以教会患者如何进行自我保健，减少诱发因素，降低胸痹的发病率。</a:t>
                </a:r>
                <a:endParaRPr/>
              </a:p>
            </p:txBody>
          </p:sp>
          <p:sp>
            <p:nvSpPr>
              <p:cNvPr id="1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中医护理在胸痹预防中具有重要作用，可以降低胸痹的发病率。</a:t>
                </a:r>
                <a:endParaRPr/>
              </a:p>
            </p:txBody>
          </p:sp>
          <p:sp>
            <p:nvSpPr>
              <p:cNvPr id="1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中医护理可以调节患者的情志，缓解焦虑、抑郁等情绪，提高患者的生活质量。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中医护理可以针对患者的预防需求进行个性化的调理，提高患者的预防效果。</a:t>
                </a:r>
                <a:endParaRPr/>
              </a:p>
            </p:txBody>
          </p:sp>
          <p:sp>
            <p:nvSpPr>
              <p:cNvPr id="1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中医护理在胸痹预防中可以提高患者的生活质量，降低复发率。</a:t>
                </a:r>
                <a:endParaRPr/>
              </a:p>
            </p:txBody>
          </p:sp>
          <p:sp>
            <p:nvSpPr>
              <p:cNvPr id="1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中医护理在胸痹预防中的价值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胸痹中医护理方案的实施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个体化原则：根据患者的体质、病情、生活习惯等因素制定个性化的中医护理方案。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整体护理原则：将中医护理与药物治疗、康复治疗等相结合，进行全面、整体的护理。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预防为主原则：强调预防为主，教会患者如何进行自我保健，降低胸痹的发病率。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胸痹中医护理方案的制定原则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https://d.book118.com/727103025046006043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胸痹中医护理方案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2024-09-17T00:54:15.379</cp:lastPrinted>
  <dcterms:created xsi:type="dcterms:W3CDTF">2024-09-16T16:54:15Z</dcterms:created>
  <dcterms:modified xsi:type="dcterms:W3CDTF">2024-09-16T16:54:17Z</dcterms:modified>
</cp:coreProperties>
</file>