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99592-318D-4C61-B72F-94E89698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14BC8-4CEC-41D4-808A-58EDFB621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A3A1-0F3A-4AB5-AB5C-5B59D5F0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17A81-D851-4495-8FC0-DB527861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D6A69-6F36-49F4-AF02-8F613FCA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6A57E-3F7A-4C93-91BE-AA5EB655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EABA1-3764-4DC6-A701-5803271BC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E5E1E-2ADE-48D6-BD98-ED10DD734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8686A-1302-44CA-8746-328082AED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EAABD-C541-4598-A367-78047673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E8CA4-1BC9-4087-8CE7-E5F275DE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0402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《未成年人网络保护条例》全文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网络保护的基本原则</a:t>
            </a:r>
          </a:p>
          <a:p>
            <a:r>
              <a:t>网络信息内容规范</a:t>
            </a:r>
          </a:p>
          <a:p>
            <a:r>
              <a:t>网络服务提供者责任</a:t>
            </a:r>
          </a:p>
          <a:p>
            <a:r>
              <a:t>家庭、学校和社会责任</a:t>
            </a:r>
          </a:p>
          <a:p>
            <a:r>
              <a:t>法律责任与处罚措施</a:t>
            </a:r>
          </a:p>
          <a:p>
            <a: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65" b="5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鉴于网络环境中存在的诸多不良信息和风险，本条例旨在通过规范网络行为和保护措施，确保未成年人的身心健康得到有效保障。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通过提供安全、健康的网络环境，本条例有助于未成年人获取有益的知识和信息，促进他们在德、智、体、美等多方面的全面发展。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促进未成年人全面发展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保护未成年人身心健康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未成年人定义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本条例所称未成年人是指未满十八周岁的公民。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网络服务提供者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包括网络运营者、网络产品和服务提供者等，在提供网络服务时应遵守本条例规定，确保未成年人网络安全。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监护人职责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未成年人的父母或其他监护人应当履行监护职责，加强对未成年人使用网络的引导和监督。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社会各方面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包括学校、社会组织、媒体等，在未成年人网络保护方面应承担相应责任，共同营造有利于未成年人健康成长的网络环境。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条例的适用范围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网络保护的基本原则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56" r="2935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尊重未成年人的人格尊严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网络产品和服务提供者应当尊重未成年人的人格尊严，不得歧视、侮辱或侵犯其合法权益。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保护未成年人隐私和个人信息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网络产品和服务提供者应当采取必要措施，保护未成年人的隐私和个人信息安全，防止泄露、滥用或非法交易。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保障未成年人受教育权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网络产品和服务提供者应当提供健康、有益的内容，促进未成年人全面发展，保障其受教育权。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保障未成年人合法权益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24" b="122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59" b="92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尊重未成年人身心发展规律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适应未成年人身心特点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网络产品和服务提供者应当根据未成年人的身心特点，提供适合其年龄和认知能力的网络产品和服务。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限制不适宜内容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网络产品和服务提供者应当限制不适宜未成年人接触的内容，如暴力、色情、恐怖等，防止对未成年人造成不良影响。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建立合理使用时间制度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网络产品和服务提供者应当建立合理使用时间制度，引导未成年人合理安排上网时间，防止沉迷网络。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学校、家庭和社会应当加强未成年人的网络素养教育，提高其网络安全意识和自我保护能力。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加强网络素养教育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网络产品和服务提供者应当通过技术手段和内容推荐等方式，引导未成年人形成健康的上网行为和生活方式。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引导健康上网行为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政府、学校、家庭、社会组织和互联网企业等应当建立多方协同机制，共同营造有利于未成年人健康成长的网络环境。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建立多方协同机制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教育和引导相结合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网络信息内容规范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色情、低俗信息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禁止发布涉及性虐待、性剥削、露骨色情描述等低俗色情信息，以及诱导未成年人产生不良性观念的内容。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暴力、恐怖信息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禁止发布宣扬暴力、恐怖主义的信息，包括血腥、残忍的场景描述，以及鼓励或美化暴力行为的内容。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违法违规信息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禁止发布违反国家法律法规、政策规定的信息，包括赌博、吸毒、贩毒、制假售假等违法活动。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417" r="10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083" r="8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禁止发布的信息内容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不适宜未成年人接触的信息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限制发布可能对未成年人身心健康产生不良影响的信息，如过度渲染暴力、血腥、恐怖的内容，以及涉及性暗示、性挑逗等不适宜未成年人接触的信息。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误导性信息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限制发布具有误导性的信息，如虚假广告、不实传言等，避免未成年人受到欺骗和误导。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75" r="2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限制发布的信息内容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投诉举报渠道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设立便捷的投诉举报渠道，鼓励公众积极举报涉及未成年人不良信息的内容，加强对违法违规信息的打击力度。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加强跨部门之间的协作配合，共同打击涉及未成年人的网络违法犯罪行为，保护未成年人的合法权益。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信息内容审核机制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建立严格的信息内容审核机制，对发布的信息进行实时监测和审核，确保信息内容符合法律法规和政策规定。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信息内容的审核与监管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网络服务提供者责任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https://d.book118.com/727104026006006035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2024-09-09T06:08:13.240</cp:lastPrinted>
  <dcterms:created xsi:type="dcterms:W3CDTF">2024-09-08T22:08:13Z</dcterms:created>
  <dcterms:modified xsi:type="dcterms:W3CDTF">2024-09-08T22:08:15Z</dcterms:modified>
</cp:coreProperties>
</file>