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FD948-65BE-4A81-A36E-3F59B736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15998-631C-4590-80B6-1C04E1B4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9E27A-A62D-4932-8D66-EDC08A4D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1DA3E-A489-4C29-AF6C-17B833F85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79E72-6750-4B8F-AB45-1304551A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206A1-2058-42E7-B93B-39A068DB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93AFA-328A-4586-947E-CDBB44C10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DE52F-561B-4817-BB05-EF4C4CCA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03FE2-DDFF-423D-B3D8-572DBD45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A2CCB-1EFD-4950-9929-428CE752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E3E51-AB53-4B08-9040-07F24FC5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050021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安全双体系培训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安全双体系未来发展展望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安全双体系概述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8000" r="18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安全双体系是指企业安全生产风险管控和隐患排查治理两个体系，旨在通过全面、系统的方法来识别、评估和控制企业生产过程中的安全风险，预防和减少事故的发生。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安全双体系是企业安全管理的重要手段，通过建立完善的安全管理制度和操作规程，提高员工的安全意识和技能水平，降低事故发生的概率。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安全双体系能够及时发现和消除生产过程中的安全隐患，有效预防和减少事故的发生，保障员工的生命安全。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建立完善的安全双体系，能够提升企业的形象和竞争力，增强企业的社会责任感和公信力。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提升企业形象和竞争力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初步探索阶段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在20世纪90年代，我国开始探索建立企业安全生产风险管控和隐患排查治理体系，以应对日益严峻的安全生产形势。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试点推广阶段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进入21世纪，我国开始在部分地区和企业试点推广安全双体系，并逐步完善相关法规和标准。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全面推进阶段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近年来，我国政府将安全双体系作为企业安全管理的重要手段，全面推进安全双体系的建立和实施，加强了对企业的监管和指导。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安全双体系基础知识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安全双体系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指企业安全生产风险分级管控和隐患排查治理双重预防体系，是构建双重预防机制的重要内容。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安全生产风险分级管控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指对企业生产过程中存在的各类危险源进行辨识、评估和分级，并根据不同等级采取相应的管控措施，以降低事故发生的风险。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指对企业生产过程中存在的各类隐患进行排查、评估和治理，以消除事故发生的条件。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安全双体系以风险管控为核心，以隐患排查治理为手段，通过全面辨识危险源、评估风险等级、制定管控措施、实施隐患排查治理，实现对企业安全生产的有效管控。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安全双体系遵循科学性、系统性、可操作性和持续改进的原则，通过不断完善和优化，提高企业安全生产水平。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安全双体系的原理和原则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97" r="91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对企业生产过程中存在的各类危险源进行全面辨识，包括设备设施、作业活动、环境因素等。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对辨识出的危险源进行评估，确定其风险等级，为制定管控措施提供依据。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根据风险评估结果，制定相应的管控措施，包括工程技术措施、管理措施和培训教育措施等。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制定管控措施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定期对企业生产过程进行隐患排查，发现隐患及时进行治理，确保企业安全生产。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安全双体系的实施流程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安全双体系培训内容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https://d.book118.com/727105002111006040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2024-09-13T00:13:32.190</cp:lastPrinted>
  <dcterms:created xsi:type="dcterms:W3CDTF">2024-09-12T16:13:32Z</dcterms:created>
  <dcterms:modified xsi:type="dcterms:W3CDTF">2024-09-12T16:13:34Z</dcterms:modified>
</cp:coreProperties>
</file>