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431441-146C-473C-A5A0-2E381DF5A9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940A77-6909-4D1D-B800-0E59F679A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F54B44-9702-402B-A053-22A22ABA1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471B72-579D-4933-BF13-7B7DB7F2BB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CA0636-2F45-4435-912C-238C269A05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96EF67-C40C-47C1-94DD-6F1CBF3FFC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FFE25E-53EA-4E6F-ADB8-CEA57BCA79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13A97-6F01-4519-81D5-6AC7D0C2D2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D0C3A1-205A-4AA6-B057-A278BA841F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C0A213-412C-46A3-870C-4BA08A31E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F5239F-0EC9-4D8C-8B71-829CC7E86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0505116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市场营销的环境</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市场营销环境概述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微观市场营销环境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宏观市场营销环境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市场营销环境分析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市场营销环境对企业的影响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企业如何应对市场营销环境的变化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市场营销环境概述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0010" r="1001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差异性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多变性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相关性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市场营销环境是指影响企业市场营销活动及其目标实现的各种因素和动向。</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市场营销环境处于不断变化之中，具有动态性。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不同国家和地区的市场营销环境存在显著差异。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市场营销环境中的各种因素相互关联、相互影响。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提供市场机会</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良好的市场营销环境可以为企业创造更多的市场机会。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塑造企业形象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企业的市场营销活动受到环境的制约和影响，优秀的市场营销环境有助于塑造良好的企业形象。</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影响营销策略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市场营销环境是企业制定营销策略的重要依据，不同的市场环境需要采取不同的营销策略。</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市场营销环境的重要性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宏观环境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包括政治、经济、社会、技术等方面的因素，如政策法规、经济周期、人口结构、科技进步等。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微观环境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包括企业内部的各种因素以及与企业营销活动直接相关的外部因素，如企业资源、竞争对手、顾客需求、供应商等。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国际环境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涉及不同国家和地区的政治、经济、文化等方面的差异，以及国际贸易、汇率波动等国际因素对企业市场营销活动的影响。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市场营销环境的分类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微观市场营销环境</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企业的价值观、信仰、习惯等，影响员工行为和决策方式。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企业文化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企业资源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000" r="18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企业组织结构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包括资金、技术、设备等，决定企业的营销能力和市场竞争力。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企业的管理架构、部门设置等，影响营销决策的执行效率。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供应商能否按时、按质、按量提供所需产品或服务。</a:t>
            </a:r>
          </a:p>
        </p:txBody>
      </p:sp>
      <p:pic>
        <p:nvPicPr>
          <p:cNvPr id="4" name="Picture 4"/>
          <p:cNvPicPr>
            <a:picLocks noChangeAspect="1"/>
          </p:cNvPicPr>
          <p:nvPr/>
        </p:nvPicPr>
        <p:blipFill>
          <a:blip r:embed="rId2"/>
          <a:srcRect l="10010" r="1001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供应商的稳定性</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供应商的价格直接影响企业的成本和市场定价。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供应商的价格</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供应商是否愿意与企业建立长期合作关系，共同应对市场变化。</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供应商的合作意愿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24" b="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市场调研机构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市场调研机构的数据收集、分析能力等，为企业提供市场信息和决策依据。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渠道商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渠道商的数量、分布、销售能力等，影响企业的市场覆盖率和销售额。</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广告代理商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广告代理商的策划、创意、执行能力等，影响企业的品牌形象和市场知名度。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营销中介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顾客的需求是企业营销活动的出发点和落脚点。</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顾客需求</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顾客的购买决策过程、购买习惯等，影响企业的营销策略制定。</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顾客购买行为</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顾客对产品或服务的满意度，影响企业的口碑和重复购买率。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顾客满意度</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竞争者的数量</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市场上竞争者的多少，影响市场的竞争程度和企业的市场份额。</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竞争者的营销策略</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竞争者的产品策略、价格策略、渠道策略等，影响企业的营销决策和市场反应。</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竞争者的实力</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竞争者的资金、技术、品牌等实力，决定其市场竞争能力和营销策略。</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竞争者</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金融公众</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指影响企业取得资金能力的任何集团，如银行、投资公司等。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媒体公众</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指报纸、杂志、广播、电视等具有广泛影响的大众媒体。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政府公众</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指与企业营销活动有关的政府机构，如工商、税务、环保等部门。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3292" r="23292"/>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指各种保护消费者权益组织、环境保护组织、少数民族组织等。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市民行动公众</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指企业所在地附近的居民和社区组织。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地方公众</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指不属于上述各类的公众。一般公众虽然不直接与企业发生关系，但他们的态度和行为会对企业的营销活动产生间接影响。</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一般公众</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指企业的董事会、经理、职工等。他们是企业营销活动的直接参与者，其态度和行为直接影响企业营销目标的实现。</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企业内部公众</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宏观市场营销环境</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111" r="14111"/>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人口数量的多少和增长速度直接影响市场需求规模和潜力。</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人口数量与增长</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不同年龄段的消费者有不同的消费需求和购买力，形成不同的市场细分。</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人口年龄结构</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人口在地理上的分布影响市场需求的地区差异和城乡差异。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人口地理分布</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不同性别的消费者在购买动机、购买行为等方面存在差异，影响市场需求特点。</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人口性别结构</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人口环境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经济发展水平</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国民生产总值、人均国民收入等经济指标反映一个国家或地区的经济发展水平，决定市场规模和消费者购买力。</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经济政策</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财政政策、货币政策等经济政策对市场需求、企业经营和市场竞争产生影响。</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消费者收入与支出</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消费者收入水平和支出结构直接影响其购买力和消费选择。</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物价水平</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通货膨胀率、物价指数等反映物价水平的指标影响消费者购买力和市场需求。</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政治稳定性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政治稳定性影响企业经营活动的长期规划和投资决策。</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政府政策</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政府制定的产业政策、贸易政策等对企业经营和市场环境产生重要影响。</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法律环境</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法律法规的完善程度和执法力度影响市场秩序和企业经营行为。</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国际关系</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国际政治经济关系的变化影响国际贸易和跨国公司的经营环境。</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政治法律环境</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https://d.book118.com/727105051166006042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2024-09-16T12:27:25.354</cp:lastPrinted>
  <dcterms:created xsi:type="dcterms:W3CDTF">2024-09-16T04:27:25Z</dcterms:created>
  <dcterms:modified xsi:type="dcterms:W3CDTF">2024-09-16T04:27:27Z</dcterms:modified>
</cp:coreProperties>
</file>