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9D4E8-AE0C-4F29-9872-5B27CF844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D32B9-D493-4FAD-8AB7-02A4F7E66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0D509-8709-457C-8FD7-F24EA8E9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ADDDE-C736-4E93-9E76-F62069CE6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CF6691-EDD1-4428-A027-D57848382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E6BBAD-3743-4049-89B3-5C63723EB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FE21DB-0A8E-4CBF-8078-F903EF2D4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57C58-33B2-4C00-B049-72689E824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E1011-C90E-4DE4-AEAE-ED848ACED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68897-0F45-4626-9789-D84C42B07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8D419-E33B-4F17-AC4E-42F1AF52B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06011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离婚协议书如何分配离婚夫妻共同财产与债务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夫妻共同财产认定与分割原则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房产、车辆等大型资产分配策略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债权债务处理及责任划分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子女抚养权、探视权相关问题解答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子女教育、医疗等费用承担方案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协议书签订后变更、撤销途径介绍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离婚协议书基本概述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其作用在于保障离婚双方的合法权益，避免离婚后因财产、债务等问题产生纠纷，同时也有利于子女的健康成长。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离婚协议书是夫妻双方自愿离婚并对财产分割、子女抚养等问题达成协议时，用以明确双方权利义务的法律文书。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离婚协议书的法律依据主要包括《中华人民共和国婚姻法》等相关法律法规。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离婚协议书是办理离婚手续的必备文件之一，具有法律效力，双方必须遵守协议内容。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如一方违反协议规定，另一方有权向法院提起诉讼，要求对方承担法律责任。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法律依据及重要性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协议书签订流程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夫妻双方就离婚及财产分割、子女抚养等问题进行充分协商，达成一致意见。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在律师或法律专业人士的协助下，根据协商结果起草离婚协议书。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双方在律师或法律专业人士的见证下签署离婚协议书。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携带离婚协议书等相关材料到当地民政局或法院办理离婚手续。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双方协商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起草协议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签署协议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办理手续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夫妻共同财产认定与分割原则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包括工资、奖金、经营收益、知识产权收益等。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婚姻期间所得财产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婚前个人财产在婚后共同生活中自然毁损、消耗、灭失，离婚时一方要求以夫妻共同财产抵偿的，不予支持。但婚前个人财产在婚后共同生活中已正常消耗的部分，应认定为夫妻共同财产。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婚前财产转化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除非遗嘱或赠与合同中确定只归夫或妻一方的财产，否则应视为夫妻共同财产。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继承或受赠财产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如一方以个人财产投资取得的收益、男女双方实际取得或者应当取得的住房补贴、住房公积金等。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其他应当归共同所有的财产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夫妻共同财产认定标准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夫妻对共同财产享有平等的所有权，离婚时应当平均分割。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在财产分割上适当照顾女方和直接抚养子女一方的权益。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照顾子女和女方权益原则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不损害财产效用和经济价值，不损害国家、集体和他人利益。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有利于生产和生活原则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双方可以协商确定分割方式，协商不成的由法院判决。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尊重当事人意愿原则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分割原则及方法论述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一方隐藏、转移、变卖、毁损夫妻共同财产：在离婚分割夫妻共同财产时，对该方可以少分或者不分。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一方负有法定扶养义务的人患重大疾病需要医治：另一方不同意支付相关医疗费用，夫妻一方可以向人民法院请求分割共同财产。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夫妻一方个人财产在婚后产生的收益：除孳息和自然增值外，应认定为夫妻共同财产。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贷款购买的不动产：婚后用夫妻共同财产还贷，不动产登记于首付款支付方名下的，离婚时该不动产由双方协议处理。不能达成协议的，人民法院可以判决该不动产归产权登记一方，尚未归还的贷款为产权登记一方的个人债务。双方婚后共同还贷支付的款项及其相对应财产增值部分，离婚时应根据照顾子女、女方和无过错方权益的原则，由产权登记一方对另一方进行补偿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特殊情况处理方式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房产、车辆等大型资产分配策略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房产分配方案制定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协商确定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双方应首先通过协商方式确定房产分配方案，考虑因素包括房产购买资金来源、双方对房产的贡献、子女居住需求等。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评估作价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如协商不成，可委托专业评估机构对房产进行评估作价，根据评估结果确定分配比例。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法院判决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在无法达成协议的情况下，法院将根据实际情况判决房产归属，可能考虑的因素包括子女抚养权归属、双方经济状况等。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双方应协商确定车辆的归属权，考虑因素包括车辆购买时间、资金来源、使用状况等。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评估作价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法院判决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如协商不成，可委托专业评估机构对车辆进行评估作价，根据评估结果确定归属权。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在无法达成协议的情况下，法院将根据实际情况判决车辆归属。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车辆归属权划分依据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贵重物品、艺术品等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双方应协商确定归属权，如协商不成，可按照法院判决进行分配。同时，应注意保留相关证据，以便日后维权。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存款、股票、基金等金融资产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双方应协商确定分配比例，如协商不成，可按照法院判决进行分配。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企业股权、投资权益等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根据实际情况进行协商处理，如涉及复杂权益关系，可寻求专业律师协助处理。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其他大型资产处理建议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债权债务处理及责任划分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https://d.book118.com/727106011064006044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2024-09-18T21:10:11.476</cp:lastPrinted>
  <dcterms:created xsi:type="dcterms:W3CDTF">2024-09-18T13:10:11Z</dcterms:created>
  <dcterms:modified xsi:type="dcterms:W3CDTF">2024-09-18T13:10:13Z</dcterms:modified>
</cp:coreProperties>
</file>