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22CBD1-F2A7-4A7A-905E-33A7CB92E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42CDD-95D5-469D-9CEB-31AB546D3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40E0C-3D54-4613-95BE-35BDD0E11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CF9A5B-5FB2-4634-B002-D77DE0CFF0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5EC7F0-02C5-4249-BA0E-7AB2E86A1C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F1F88C-152E-4CF7-A191-6EA31F57B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49A365-80F6-4AE3-B775-779FD1BFE0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7EC004-CA66-4E1A-A8E1-C487B3760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452A04-6809-4135-9792-83044E3529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91565-BEC1-4737-A511-8043AC2C6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F617B-3944-4BBF-A102-CF54C869D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1000005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电子元器件行业2024年财务管理分析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2024年市场预测与需求分析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财务管理现状分析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2024年财务风险识别与防范策略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投资决策与融资策略建议</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内部控制体系完善与提升方向</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行业规模与增长</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电子元器件行业近年来保持稳定增长，市场规模不断扩大，预计未来几年将持续保持增长态势。</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产业链结构</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电子元器件行业产业链包括原材料供应、元器件制造、封装测试等环节，其中制造环节占据主导地位。</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竞争格局</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电子元器件行业竞争激烈，市场集中度逐渐提高，龙头企业优势明显。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电子元器件行业现状及特点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5685" b="56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行业发展驱动因素与趋势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随着科技的不断进步，电子元器件行业将迎来更多的技术创新，如5G、物联网等新兴技术将推动行业快速发展。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随着智能化、电动化等趋势的加速发展，电子元器件市场需求将持续增长。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电子元器件行业全球化趋势明显，国内外企业合作与竞争并存，将推动行业不断发展。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法规限制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电子元器件行业涉及到一些关键技术和产品，可能受到出口管制、知识产权保护等法规限制，需要企业加强合规意识和风险管理。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政策支持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国家出台一系列政策扶持电子元器件行业发展，如加大科研投入、优惠贷款等政策措施，将促进行业技术进步和产业升级。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环保要求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随着全球对环保意识的提高，电子元器件行业将面临更严格的环保法规和标准要求，需要企业采取环保措施并加强环保投入。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政策法规对行业影响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2024年市场预测与需求分析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市场规模及增长速度预测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根据历史数据和行业趋势分析，电子元器件行业市场规模在2024年有望达到数万亿元人民币。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随着5G、物联网、人工智能等新兴技术的快速发展，电子元器件市场需求将持续增长，预计年均增长率将保持在10%以上。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智能手机、平板电脑、智能穿戴设备等消费电子领域是电子元器件的主要需求方，预计未来几年需求将保持稳定增长。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消费电子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随着工业4.0和智能制造的推进，工业自动化领域对电子元器件的需求将迅速增加，特别是在传感器、控制器和执行器等方面。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工业自动化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电动汽车和智能驾驶技术的快速发展将带动汽车电子领域对电子元器件的需求增长，尤其是在电池管理、电机控制和车载信息系统等方面。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汽车电子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不同领域需求分布及变化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电子元器件行业竞争激烈，市场集中度逐渐提高。国内外知名企业在技术研发、品牌建设和市场拓展等方面加大投入，形成一定的竞争优势。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包括国际知名电子元器件企业如英特尔、高通、AMD、德州仪器等，以及国内龙头企业如华为海思、紫光展锐、长鑫存储等。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主要参与者</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财务管理现状分析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负债结构合理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该行业的负债结构相对合理，长期负债占比较低，短期负债偿还能力较强。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盈利能力稳定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电子元器件行业的企业盈利能力较为稳定，毛利率和净利率保持在较高水平。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资产质量良好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电子元器件行业的企业普遍拥有较高质量的资产，包括先进的生产设备、技术专利和品牌价值等。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企业财务状况总体评价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电子元器件行业的企业通过技术创新和产品升级，不断提高产品附加值，从而实现较高的盈利水平。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盈利能力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该行业的企业普遍具有较强的偿债能力，流动比率和速动比率等指标表现良好，短期债务风险较低。</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偿债能力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电子元器件企业注重提高生产效率和管理效率，通过精益生产、六西格玛等管理方法降低成本、提高产品质量和客户满意度。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运营效率</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盈利能力、偿债能力及运营效率分析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现金流管理</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电子元器件企业普遍重视现金流管理，通过加强应收账款管理、优化存货结构等方式提高现金流入，同时控制资本性支出和运营成本以降低现金流出。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资金使用效率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该行业的企业在资金使用上具有较高的效率，投资回报率、资产周转率等指标表现优异，表明企业能够充分利用资金创造价值。</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现金流管理及资金使用效率评估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2024年财务风险识别与防范策略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https://d.book118.com/727110000050006032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2024-09-05T02:31:58.752</cp:lastPrinted>
  <dcterms:created xsi:type="dcterms:W3CDTF">2024-09-04T18:31:58Z</dcterms:created>
  <dcterms:modified xsi:type="dcterms:W3CDTF">2024-09-04T18:32:00Z</dcterms:modified>
</cp:coreProperties>
</file>