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DF1A-43AB-4056-B287-F9009F60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1DF40-C571-4835-B57C-2DF22684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14D92-57F8-4FAD-AA5E-637A7D9F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1C963-37FF-4FFF-99FF-69333E85B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F4D8F-B930-411F-93D6-B2A7D793B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D9B9A-E3E3-4690-A785-BB2B79FF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6750A-944B-461F-A33D-F06E876C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F3653-ABB0-474E-92CA-D9758400E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C12F6-FDFB-43F3-8368-D00AF508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B9B1C-BF8B-4E38-A645-43CAC6B8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18781-CDB6-467C-8583-866E1BDB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016405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免疫生物学教学设计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免疫系统基本概念与结构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固有免疫应答机制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适应性免疫应答机制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免疫调节与自身免疫病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免疫学技术在医学领域应用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33" r="2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免疫生物学是研究生物体免疫系统结构、功能和免疫应答机制的学科，涉及免疫学、生物学、医学等多个领域。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免疫生物学定义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免疫生物学对于理解生物体如何抵御病原体入侵、维持自身稳态以及防治疾病具有重要意义。随着免疫学研究的深入，免疫生物学在医学、生物技术等领域的应用也越来越广泛。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免疫生物学重要性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免疫生物学定义及重要性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掌握免疫生物学的基本概念、原理和方法，了解免疫系统的结构和功能，熟悉免疫应答的基本过程和机制。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能够运用免疫生物学知识分析和解决实际问题，具备开展免疫学实验和研究的初步能力。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培养学生对免疫学研究的兴趣和热情，树立科学的世界观和方法论，形成正确的健康观念和生活方式。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包括理论授课、实验操作和课堂讨论三个环节。理论授课主要介绍免疫生物学的基本概念和原理；实验操作通过具体实验项目培养学生的实验技能；课堂讨论则围绕免疫学前沿问题和热点话题展开讨论，提高学生的思维能力和表达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本课程采用平时成绩和期末考试成绩相结合的考核方式。平时成绩包括出勤率、课堂表现、作业完成情况等；期末考试成绩则通过闭卷考试形式进行，主要考察学生对免疫生物学知识的掌握程度和应用能力。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课程安排与考核方式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免疫系统基本概念与结构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由单核/巨噬细胞、中性粒细胞、树突状细胞等构成，通过非特异性方式抵御感染。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750" r="31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适应性免疫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免疫系统的功能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由T淋巴细胞和B淋巴细胞介导，具有特异性识别和记忆功能。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防御感染、清除体内损伤和衰老细胞、维持内环境稳定。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免疫器官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包括胸腺、淋巴结、脾脏等，提供免疫细胞发育和分化的场所。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免疫组织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分布于呼吸道、消化道等黏膜下的淋巴组织，是局部免疫应答的重要部位。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包括T淋巴细胞、B淋巴细胞、自然杀伤细胞等，参与免疫应答和调节。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免疫器官、组织和细胞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能够刺激机体产生免疫应答并能与免疫应答产物结合的物质，通常是外来异物或体内异常物质。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由B淋巴细胞分化为浆细胞后分泌的免疫球蛋白，具有特异性结合抗原的能力。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由一组血浆蛋白质组成，参与固有免疫和适应性免疫应答，具有溶解细胞、促进炎症等作用。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补体系统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抗原、抗体和补体系统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固有免疫应答机制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固有免疫细胞的种类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包括单核/巨噬细胞、中性粒细胞、树突状细胞、NK细胞、NKT细胞、γδT细胞、B1细胞、肥大细胞、嗜碱性粒细胞和嗜酸性粒细胞等。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固有免疫细胞通过模式识别受体（PRRs）识别微生物表面的病原相关分子模式（PAMPs），从而启动免疫反应。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PRRs与PAMPs结合后，通过信号转导途径激活固有免疫细胞，促使其释放炎性细胞因子和趋化因子，进一步招募和活化其他免疫细胞。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固有免疫细胞识别与活化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929" r="269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固有免疫效应分子之间具有互补作用，可以协同发挥抗感染作用。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效应分子的种类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包括补体、溶菌酶、防御素、急性期反应蛋白等。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固有免疫效应分子可以直接杀伤或抑制病原微生物的生长，或者通过调理作用增强吞噬细胞的吞噬功能。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固有免疫效应分子及其作用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激活适应性免疫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固有免疫通过释放炎性细胞因子和趋化因子，促进适应性免疫细胞的活化和迁移，从而连接固有免疫和适应性免疫。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维持组织稳态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固有免疫在抗感染过程中，还能够通过清除受损组织和促进组织修复，维持组织稳态。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第一道防线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固有免疫作为机体抗感染的第一道防线，能够迅速应对感染，限制病原微生物的扩散。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固有免疫在抗感染中的作用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适应性免疫应答机制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https://d.book118.com/727110164051006042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2024-09-15T13:40:56.537</cp:lastPrinted>
  <dcterms:created xsi:type="dcterms:W3CDTF">2024-09-15T05:40:56Z</dcterms:created>
  <dcterms:modified xsi:type="dcterms:W3CDTF">2024-09-15T05:40:58Z</dcterms:modified>
</cp:coreProperties>
</file>