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5B975-7E29-4250-B38E-8CF916EBA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B03EA-FF62-4644-BFB5-E9AEAB7A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9E431-563E-49F9-B7D8-9B7249E1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E6906-3F37-4E14-8EB6-024BB996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054FC-1592-48D4-99D8-5DD90C57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2D19C-52D4-4357-8A8A-6C0FD8A6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20A6F-4148-47F9-8611-0BF9E2A3A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A07B4-727E-4C11-81AF-78EBCEF68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0B46E-EDBF-4E2D-9083-39BBEB5C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A9C52-850E-418D-A6E0-CE82EC613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D8B6E-A12C-4CF8-BAA3-FDF653708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2062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《沟通从心开始》ppt课件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沟通障碍及其克服方法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有效的沟通有助于建立和维持人际关系，增强彼此之间的信任和理解。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923" r="209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沟通是传递信息、观点和想法的重要途径，有助于提高工作效率和达成共识。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通过沟通，人们可以坦诚地表达自己的观点和需求，有助于解决潜在的冲突和误解。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为什么沟通重要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良好的沟通有助于发展健康的人际关系，包括家庭、朋友和同事等。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有效的沟通是团队协作的关键，有助于提高团队凝聚力和执行力。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良好的沟通能力是事业成功的关键要素之一，有助于建立良好的职业形象和人际关系。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事业成功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沟通在生活和工作中的影响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通过提高沟通能力，人们可以更自信地表达自己的观点和想法。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25" r="52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良好的沟通能力有助于提高情商，更好地理解和满足他人的需求。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提高情商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421" b="642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提高沟通能力有助于个人成长和发展，增强适应能力和解决问题的能力。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提高沟通能力的益处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通过积极倾听，可以更好地了解对方的观点、需求和感受，从而做出更恰当的回应。同时，积极倾听也有助于增强对方的表达意愿和信心。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倾听是有效沟通的关键，积极倾听意味着给予对方充分的关注和尊重。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积极倾听需要全神贯注地关注对方的言语和情感，不打断对方，不提前做出判断，通过反馈和确认来确保理解对方的真实意图。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积极倾听有助于建立良好的沟通氛围，促进信息的准确传递和理解。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清晰表达是有效沟通的基础，能够确保信息被正确理解和传达。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在清晰表达的同时，也要注意对方的反馈和反应，以便及时调整自己的表达方式，确保信息被正确理解和接受。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清晰表达有助于提高沟通效率和效果，减少误解和歧义。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清晰表达要求言简意赅地传达自己的观点，避免使用模糊或含糊的语言，同时注意语速、语调和节奏，确保信息能够被对方充分接收和理解。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非语言沟通在有效沟通中同样重要，能够传递言语之外的信息和情感。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非语言沟通与言语表达相互补充，共同构成完整的沟通内容。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在沟通中，要注意自己的非语言信号，确保它们与言语表达一致，同时也要注意对方的非语言信号，以便更好地理解对方的真实意图和感受。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非语言沟通包括肢体语言、面部表情、目光接触和声音质感等方面，它们能够传递出言语所无法表达的信息，如信任、尊重、焦虑、紧张等情绪状态。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沟通障碍及其克服方法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23" r="1382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06" r="195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91" r="2189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677" r="2267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常见沟通障碍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由于语言差异或语言表达能力不足导致的沟通障碍。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由于文化背景、价值观和习俗不同引发的沟通障碍。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情绪波动或情绪表达不当导致的沟通障碍。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信息传递过程中出现误解、遗漏或扭曲，导致信息传递不准确。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语言障碍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文化背景障碍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情绪障碍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信息传递障碍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增强语言表达能力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管理情绪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有效信息传递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克服沟通障碍的策略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806" r="58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855" b="48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773" r="577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0" b="1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通过练习和培训提高语言表达能力，增强沟通效果。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了解和尊重不同文化背景，避免因文化差异引发沟通冲突。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学会控制情绪，保持冷静，避免情绪波动对沟通造成负面影响。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采用清晰、简洁的语言，确保信息准确无误地传递给对方。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https://d.book118.com/727112062112006035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2024-09-10T02:19:26.962</cp:lastPrinted>
  <dcterms:created xsi:type="dcterms:W3CDTF">2024-09-09T18:19:26Z</dcterms:created>
  <dcterms:modified xsi:type="dcterms:W3CDTF">2024-09-09T18:19:29Z</dcterms:modified>
</cp:coreProperties>
</file>