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9C25D7-6C1E-442A-B95C-8E290748E1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99388F-C5CF-4442-9702-75B14E44C5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5DF2F9-D6FA-4901-86E9-D9092DFB6A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68AD3E-024A-4E12-96FE-902E1DC2F4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2A38505-404F-47F1-9539-AF14C43ECD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E756739-9D59-4C79-B1ED-FEEED7E025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A72F4D9-E339-4F3B-8BEC-9FCFC91EFA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B1EC83-C01E-4071-8DB0-FE26950EF3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4FF8D1-1530-4BA6-9506-FE5F72B335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8479DB-E24A-4D4B-A27A-AD7A522A2E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05A5CC-CE66-4C05-8679-89839ACC0E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7113025064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实现市场份额与盈利的双丰收价格策略培训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价格策略基础与重要性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消费者心理与购买行为分析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竞争环境分析与差异化定位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成本管理与优化降低成本措施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灵活多变的价格调整策略设计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渠道拓展与合作伙伴关系建立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总结回顾与展望未来发展趋势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价格策略基础与重要性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价格策略定义及作用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价格策略的作用包括：调节市场需求、影响消费者购买行为、塑造品牌形象、实现市场份额与盈利目标等。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价格策略是企业为实现营销目标，根据市场需求和竞争状况，对产品或服务制定的一系列价格决策和行动。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1185774"/>
            <a:ext cx="9112336" cy="173231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1536246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市场份额指企业在特定市场中的销售额占整个市场销售额的比例，反映企业在市场中的地位和竞争力。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3079664" y="2918085"/>
            <a:ext cx="9112336" cy="1732311"/>
          </a:xfrm>
          <a:prstGeom prst="rect">
            <a:avLst/>
          </a:prstGeom>
          <a:solidFill>
            <a:schemeClr val="accent2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0" y="4650396"/>
            <a:ext cx="9112336" cy="173231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798378" y="3268557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盈利是企业经营活动的最终成果，表现为收入与成本之间的差额。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75049" y="5000868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市场份额与盈利之间存在密切关系：较高的市场份额通常意味着更大的销售规模和更低的成本，从而有助于实现盈利目标；同时，合理的盈利水平也是企业维持和扩大市场份额的基础。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0816" b="10816"/>
          <a:stretch>
            <a:fillRect/>
          </a:stretch>
        </p:blipFill>
        <p:spPr>
          <a:xfrm>
            <a:off x="9112336" y="1185774"/>
            <a:ext cx="3079664" cy="1732311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1875" b="21875"/>
          <a:stretch>
            <a:fillRect/>
          </a:stretch>
        </p:blipFill>
        <p:spPr>
          <a:xfrm>
            <a:off x="0" y="2918085"/>
            <a:ext cx="3079664" cy="1732311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75" b="21875"/>
          <a:stretch>
            <a:fillRect/>
          </a:stretch>
        </p:blipFill>
        <p:spPr>
          <a:xfrm>
            <a:off x="9112336" y="4650396"/>
            <a:ext cx="3079664" cy="1732311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市场份额与盈利关系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19" b="2631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成功案例分享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案例一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某电商企业通过大数据分析用户购买行为和价格敏感度，制定精细化的价格策略，成功提高了销售额和市场份额。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案例二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某快消品企业通过定期的市场调研和竞争对手分析，及时调整产品价格和促销策略，实现了市场份额和盈利的稳步增长。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案例三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某汽车制造商通过推出不同配置和价格梯度的车型，满足不同消费者群体的需求，从而扩大了市场份额并提升了品牌影响力。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消费者心理与购买行为分析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了解消费者基本需求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通过市场调研和数据分析，掌握消费者对产品或服务的基本需求和期望。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挖掘潜在需求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通过深入沟通和观察，发现消费者未明确表达的潜在需求。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分析消费者心理预期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研究消费者对价格、品质、服务等方面的心理预期，为制定价格策略提供依据。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消费者需求及心理预期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体验阶段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消费者使用产品或体验服务后的感受和评价，以及对未来购买行为的影响。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购买阶段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消费者做出购买决策的关键时刻及影响因素。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评估阶段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消费者如何比较不同产品或服务，以及评估其价值和优势。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认知阶段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消费者如何接触和了解产品或服务，以及对其形成初步认知。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兴趣阶段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消费者对产品或服务产生兴趣的原因及过程。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购买决策过程剖析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识别不同消费群体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分析消费群体特点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制定差异化价格策略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调整和优化价格策略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针对不同消费群体制定价格策略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通过市场调研和数据分析，识别出不同的消费群体，如年龄、性别、收入、教育水平等。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根据不同消费群体的特点和需求，制定差异化的价格策略，如折扣、套餐、会员制等。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深入了解不同消费群体的购买习惯、需求和心理预期。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根据市场反馈和数据分析，不断调整和优化价格策略，以实现市场份额和盈利的双丰收。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竞争环境分析与差异化定位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通过市场调研了解行业内的主要竞争对手，包括他们的市场份额、产品线、定价策略等。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市场调研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竞争对手分析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确定自身位置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深入研究竞争对手的优势和劣势，包括产品特点、品牌影响力、营销策略等。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在了解竞争对手的基础上，明确自身在市场中的位置和角色。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识别主要竞争对手及优势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通过研发新产品或改进现有产品，创造与竞争对手不同的产品特点或优势。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产品创新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提供与竞争对手不同的增值服务或售后支持，提升客户满意度和忠诚度。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服务升级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塑造独特的品牌形象和口碑，增强消费者对品牌的认知度和信任感。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品牌建设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制定差异化产品或服务策略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根据市场需求和竞争对手的定价情况，制定合理的价格策略，避免价格战对行业和自身造成损失。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价格策略调整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与竞争对手建立合作关系，共同开发市场、降低成本、提高效益，实现共赢。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合作与联盟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积极开拓新的市场领域或客户群体，降低对现有市场的依赖程度，减少与竞争对手的正面冲突。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拓展新市场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避免价格战，寻求共赢途径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成本管理与优化降低成本措施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https://d.book118.com/727113025064006035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2024-09-09T21:54:24.449</cp:lastPrinted>
  <dcterms:created xsi:type="dcterms:W3CDTF">2024-09-09T13:54:24Z</dcterms:created>
  <dcterms:modified xsi:type="dcterms:W3CDTF">2024-09-09T13:54:26Z</dcterms:modified>
</cp:coreProperties>
</file>