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26076-59B6-452D-B77B-079AA7A7C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6F005-813E-495E-814B-A5F7664B8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0EF38-AC0A-4A72-890A-B7D076473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93764-CA78-4223-9209-6CA6E1974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37F97E-8BD7-44A5-9770-685F23ECE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C3520-FC86-461E-9D45-4E2BF3C5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74EA6-4624-4F9B-A9F2-B81C141A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94410-DD7E-4730-AA67-54A828A54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9DBD5-B7A7-40F6-8518-359EF985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59473-08E2-4286-948D-9F96BA86D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B3126-779F-48C9-8B68-9AD6A6434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3143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组织架构图的绘制方法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组织架构图案例分析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组织架构图概述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组织架构图是一种图形化表示组织内部结构的方式，通过展示组织内部的职位、部门和层级关系，帮助人们理解和沟通组织结构。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组织架构图有助于明确组织内部的职责划分、沟通渠道和决策流程，有助于提高组织的效率和协作能力。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纵向组织架构图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以层级关系为主，展示组织的垂直结构，强调职位和职责的等级关系。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横向组织架构图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以部门或团队为主，展示组织的水平结构，强调跨部门或跨职位的协作关系。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矩阵式组织架构图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结合纵向和横向的组织结构，展示职位和部门之间的交叉关系，强调多维度、多目标的协作。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组织架构图的类型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Visio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专业的流程图和组织架构图绘制工具，支持自定义图形、样式和布局。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Lucidchart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在线绘图工具，提供多种模板和符号库，支持实时协作和分享。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Draw.io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免费的在线绘图工具，支持自定义绘图元素和布局，可导出为多种格式。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亿图图示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专业的组织架构图绘制工具，支持导入导出多种格式，提供丰富的模板和符号库。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组织架构图的绘制工具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组织架构图的绘制方法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确定组织层级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确定组织的层级结构，包括高层、中层和基层等层级。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明确各层级的管理范围和职责，确保组织结构的层次分明。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根据组织业务需求，设立相应的部门和岗位。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明确每个部门和岗位的职责和工作内容，确保组织高效运转。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确定部门与岗位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确定部门与岗位间的关系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分析各部门和岗位之间的协作关系，明确工作流程和信息传递路径。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确保各部门和岗位之间的沟通顺畅，提高组织协同效率。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选择合适的绘图工具，如Visio、SmartDraw等。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根据确定的层级、部门和岗位关系，绘制出清晰的组织架构图。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确保组织架构图简洁明了，易于理解和使用。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绘制组织架构图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组织架构图的应用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https://d.book118.com/727113143003006030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2024-09-01T09:59:05.582</cp:lastPrinted>
  <dcterms:created xsi:type="dcterms:W3CDTF">2024-09-01T01:59:05Z</dcterms:created>
  <dcterms:modified xsi:type="dcterms:W3CDTF">2024-09-01T01:59:07Z</dcterms:modified>
</cp:coreProperties>
</file>