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AE5AD-F6CD-47EA-8002-D9259B6D1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F2CEB-3CC0-492A-B787-7E2C02710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D4D98-5516-4896-9AF0-5776F5597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812604-1F58-4950-9579-0E29BBE6C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22AB83-012E-40EB-883A-59C9095A2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342927-7DBF-4C8E-BCA7-E8FCE69A7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CBE260-2EF8-488A-8E55-9408C110C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4A0DAE-EE61-461D-9034-BA20CD188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3A6383-D3E4-4F50-BA3D-47C82E928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B34AA-C53B-4720-B6EA-6D4EC1DFB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6C3D0-3B1F-496F-96FB-589B93E44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1316016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体育产业人才培训的领导力与团队建设技能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领导力在体育产业中的重要性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团队建设技能与方法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领导力提升途径与实践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团队建设活动设计与实施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适应体育产业发展需求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随着体育产业的快速发展，对具备领导力和团队建设技能的人才需求日益迫切。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提升体育产业人才素质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通过培训，提高体育产业人才的专业素质，推动体育产业的可持续发展。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通过培训，使学员掌握领导力的基本理念、技能和方法，提高其领导能力和管理水平。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培养领导力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推动体育产业发展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通过培训，增强学员的团队合作意识，提高团队协作能力，促进团队的整体发展。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通过培养具备领导力和团队建设技能的人才，为体育产业的快速发展提供有力的人才保障。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领导力在体育产业中的重要性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85" r="238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领导力是指在特定情境下，通过影响和激励他人，实现个人或组织目标的能力。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领导力的核心要素包括决策能力、沟通能力、团队协作能力、创新能力和情绪智力等。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核心要素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领导力定义及核心要素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体育产业领导者需要具备深厚的体育知识、技能和经验，以应对行业的专业性和复杂性。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专业素养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在快速发展的体育产业中，领导者需要具备创新思维和敏锐的市场洞察力，以引领行业变革和发展。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体育产业涉及多个领域和部门，领导者需要具备卓越的团队协作和资源整合能力，以实现跨部门、跨领域的协同合作。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体育产业对领导力的特殊需求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054" b="50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442" r="14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成功案例分享：优秀体育领导者特质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坚定信念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优秀体育领导者往往具有坚定的信念和执着的追求，能够带领团队克服重重困难，实现共同目标。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激情与感染力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他们充满对体育的热爱和激情，能够通过自身的言行感染和影响团队成员，激发团队的斗志和创造力。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智慧与果断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优秀体育领导者通常具备睿智的头脑和果断的决策能力，能够在关键时刻做出正确的判断和选择，引领团队走向成功。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团队建设技能与方法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认真倾听团队成员的观点，尊重差异，促进相互理解。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非语言沟通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通过身体语言、面部表情和语气等方式传递积极、肯定的信息，增强沟通效果。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建立清晰、开放的沟通渠道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定期举行团队会议，鼓励成员积极发言，分享想法和意见。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高效沟通与合作技巧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设定明确的目标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与团队成员共同制定具体、可衡量的目标，激发他们的积极性和动力。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提供反馈与认可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定期给予团队成员积极的反馈和认可，鼓励他们继续努力。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提供培训与发展机会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为团队成员提供培训、学习和发展的机会，帮助他们提升技能和能力。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激发团队成员潜能的策略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深入分析团队冲突的原因，识别问题所在。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958" r="69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了解冲突来源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鼓励团队成员进行开放、诚实的对话，寻求双方都能接受的解决方案。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促进对话与协商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在必要时引入中立的第三方，如调解员或心理咨询师，协助解决团队冲突。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寻求第三方协助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应对团队冲突和挑战的方法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https://d.book118.com/727113160160006042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2024-09-16T10:24:45.008</cp:lastPrinted>
  <dcterms:created xsi:type="dcterms:W3CDTF">2024-09-16T02:24:45Z</dcterms:created>
  <dcterms:modified xsi:type="dcterms:W3CDTF">2024-09-16T02:24:47Z</dcterms:modified>
</cp:coreProperties>
</file>