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7AE79-2015-47AF-9352-B9C400143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A279D-F266-4B98-BF2D-4E07118A2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B562F-5434-4955-B019-50D4414D9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6622F-E4B6-454D-A8BF-24F05C642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DA7AB2-F477-4376-BECF-FE787FEBD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72A075-0FF2-4077-899B-B1643F695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B137FC-A1DC-443D-B0C9-99D7AE144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0D380-FD9A-4E30-986D-F92473FE1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838CF-EE3C-40DD-9C1F-32071854F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5DD5D-F956-4304-8780-D7D8D09DE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AE9AE-DE87-4E74-9F66-32DD01433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1410015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供应链品牌管理与价值塑造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供应链品牌管理概述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供应链品牌策略规划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价值塑造途径与方法探讨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供应链品牌管理概述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品牌管理定义：品牌管理是一种系统性的、长期的过程，旨在通过创建、维护和提升品牌形象和价值，以增强消费者忠诚度、提高市场份额和实现可持续竞争优势。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品牌管理重要性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提升品牌知名度和美誉度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增强消费者信任和忠诚度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创造品牌溢价和竞争优势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促进企业长期发展和成功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整合供应链资源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通过品牌管理，整合供应链上下游资源，形成协同效应，提升整体竞争力。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提升供应链效率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强化品牌意识，优化供应链流程和管理，提高运作效率和响应速度。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增强供应链韧性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建立品牌信任和忠诚度，提高供应链的抗风险能力和韧性。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供应链品牌管理意义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建立和维护强大的品牌形象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提升消费者满意度和忠诚度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供应链品牌管理目标与原则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供应链品牌管理目标与原则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一致性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确保品牌形象和信息在供应链各环节保持一致。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促进供应链各环节之间的协同合作，共同提升品牌价值。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持续创新品牌管理和营销策略，以适应不断变化的市场环境。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供应链品牌管理目标与原则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供应链品牌策略规划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确定品牌核心价值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明确品牌所代表的理念、品质和服务承诺，塑造独特且易于识别的品牌形象。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深入了解目标受众的需求、偏好和消费行为，为品牌定位提供有力支持。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品牌差异化策略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通过独特的产品设计、包装、宣传等手段，使品牌在竞争激烈的市场中脱颖而出。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收集并分析目标市场的相关信息，包括市场规模、增长潜力、竞争格局等。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根据消费者需求、购买行为和人口统计特征等因素，将市场细分为具有相似特征的子市场。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评估各子市场的吸引力，选择最具潜力的目标市场进行重点投入。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目标市场选择与细分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071" r="230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建立完善的服务体系，提供优质的售前、售中和售后服务，提升客户满意度和品牌忠诚度。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根据目标市场需求和品牌定位，规划符合市场需求的产品线，包括产品种类、规格、价格等。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持续进行产品创新和开发，以满足消费者不断变化的需求，提升品牌竞争力。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产品策略与服务策略制定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供应链协同与资源整合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制定明确的供应商选择标准，包括质量、价格、交货期、服务等方面，确保选择到合适的供应商。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建立供应商评估机制，定期对供应商进行绩效评估，确保供应商能够持续满足采购需求。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与供应商建立长期稳定的合作关系，加强沟通与协作，共同应对市场变化。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供应商选择与评估标准建立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https://d.book118.com/727114100154006041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2024-09-14T20:15:23.066</cp:lastPrinted>
  <dcterms:created xsi:type="dcterms:W3CDTF">2024-09-14T12:15:23Z</dcterms:created>
  <dcterms:modified xsi:type="dcterms:W3CDTF">2024-09-14T12:15:25Z</dcterms:modified>
</cp:coreProperties>
</file>