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2FFC-33FB-464E-B00A-85E7D170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66F64-E2F4-490E-9A3E-E2468EA1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4680D-509F-4438-8D15-714BE892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6C952-BF0C-4A4F-AC83-110209F5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F5401-4675-4FA7-B351-9EF45EDF4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41A0E-8953-43B2-B79E-9104E012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946E2-6D99-4806-8980-926149BD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51FFF-CA64-4C09-8106-EE495F7B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46C76-EA75-4922-AE3C-50DDDBA9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650D-9F52-4DAD-9514-1B7CBA23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26A23-E41B-47A3-B791-3345A76E2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510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珠宝行业2024年培训与制度创新方案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制度创新：提升行业竞争力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线上线下融合式培训模式探索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合作交流与拓展国际市场视野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珠宝行业近年来保持稳定增长，市场规模不断扩大，消费需求多样化。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珠宝产业链包括原材料采购、设计、生产、销售等多个环节，各环节相互依存。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珠宝行业竞争激烈，品牌竞争多样化，市场份额分散。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绿色环保理念推广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发展趋势与前景预测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珠宝行业开始引入智能化技术，如3D打印、智能制造等，提高生产效率。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珠宝行业逐渐关注环保问题，推广环保材料和绿色生产方式。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消费者越来越注重珠宝的个性化设计，对定制珠宝的需求增加。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珠宝品牌众多，市场竞争激烈，品牌建设和维护成本高。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珠宝原材料如黄金、钻石等价格波动大，影响行业成本和利润。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消费者需求日益多样化，对珠宝的设计、品质和服务提出更高要求。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品牌竞争压力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培训需求分析与课程设计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设计问卷，收集从业人员对珠宝行业相关知识和技能的掌握情况，以及对培训内容和形式的需求和期望。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与不同岗位、不同层级的从业人员进行深度访谈，了解他们在实际工作中遇到的问题和挑战，以及对培训的具体需求。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通过实际操作、案例分析等方式，对从业人员的技能水平进行测试和评估，为培训课程设计提供依据。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从业人员技能水平调查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岗位胜任力模型构建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对珠宝行业各岗位进行职责、任务、技能等方面的分析，明确各岗位的胜任力要求。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胜任力要素提炼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根据岗位分析结果，提炼出各岗位的核心胜任力要素，如专业知识、沟通能力、团队协作等。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胜任力模型构建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将提炼出的胜任力要素进行整合和归类，构建珠宝行业各岗位的胜任力模型，为培训课程设计提供指导。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引入珠宝行业的实际案例，让从业人员通过案例分析和实践操作，加深对理论知识的理解和应用。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分层分类设计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根据从业人员不同的岗位、层级和技能水平，设计针对性和系统性的培训课程，包括基础知识、专业技能、管理素养等方面。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采用小组讨论、角色扮演、游戏化学习等互动式学习方式，激发从业人员的学习兴趣和参与度，提高培训效果。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制度创新：提升行业竞争力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合规性审查机制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建立企业内部合规性审查机制，确保企业经营行为符合政策法规要求，降低违规风险。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政策利用与优惠申请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积极利用政策优势，为企业争取税收、资金等方面的支持，降低经营成本，提高盈利能力。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政策法规动态跟踪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建立专门的政策研究团队，实时跟踪国内外珠宝行业相关政策法规的变动，为企业提供及时的政策解读和应对策略。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政策法规解读与应对策略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根据企业发展战略和市场环境变化，优化组织架构，提高决策效率和执行力。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财务管理规范化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建立科学的人力资源管理体系，包括人才选拔、培训、激励等方面，提高员工素质和企业绩效。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完善财务管理制度，加强财务监管和风险控制，确保企业财务稳健运行。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https://d.book118.com/727115104152006031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2024-09-04T08:16:15.381</cp:lastPrinted>
  <dcterms:created xsi:type="dcterms:W3CDTF">2024-09-04T00:16:15Z</dcterms:created>
  <dcterms:modified xsi:type="dcterms:W3CDTF">2024-09-04T00:16:17Z</dcterms:modified>
</cp:coreProperties>
</file>