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A211CF1-B173-408B-8BF3-FF1AF6C1F13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5AF64-D1B5-4227-A012-F0513195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CE8F2-EB02-431C-AB09-D5A64A53E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E625A-BBB7-456F-8355-D18F1FCD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4BE3D-36D7-4252-A803-2F7CFA729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818DA-FFA4-436A-B70F-A3E8AB1C5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36D7E-EFC9-41A9-8C9F-C3C2DD674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145CA-55CF-48D4-A329-E0E31AA17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0759A-E3D1-4919-80BA-79D25878A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3343B-5CCD-4DFC-B5AB-BFFDDA8E5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5572D-2D14-42DB-A298-E0D2747F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1ECC7-B5CC-499A-ACB2-94F5A817D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AA8C60-291B-46F9-BB4D-B672C3DE75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866424-17BF-4705-9400-DBD67F827D8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6034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渠道拓展部市场开拓总结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渠道拓展部市场开拓总结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渠道拓展部市场拓展策略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渠道拓展部市场执行方案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渠道拓展部市场效果评估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渠道拓展部市场风险防范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渠道拓展部市场总结与展望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渠道拓展部市场开拓总结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https://d.book118.com/727116034045006054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渠道拓展部市场开拓总结PPT</vt:lpstr>
      <vt:lpstr>目录</vt:lpstr>
      <vt:lpstr>第1章 渠道拓展部市场开拓总结PPT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2024-09-28T13:23:47.164</cp:lastPrinted>
  <dcterms:created xsi:type="dcterms:W3CDTF">2024-09-28T05:23:47Z</dcterms:created>
  <dcterms:modified xsi:type="dcterms:W3CDTF">2024-09-28T05:23:49Z</dcterms:modified>
</cp:coreProperties>
</file>