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CAF1EC-566F-4D9D-B2C8-7A7AB7732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CE9E6C-A313-48A1-830D-283C8402A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72E650-3734-403C-89B0-117047EE9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6206F0-07AE-46F2-A7C3-8F7CCDE3C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30C6E7-BE17-49AE-A75C-B391B6D1D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88685F-896C-430D-8FCB-68C1D82BE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7D4E32-62EC-46E5-8BC3-33082838D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64D207-B4CE-4A8F-A1CF-160012D17A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CAD05E-81FE-487C-88B9-EA849F410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0697D6-873A-4894-92DB-1FADB3A24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906DC4-8F67-4B76-9D47-ED85134C3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11604113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强化协商技巧更高级解决客户需求的方法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协商技巧概述与重要性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制定针对性解决方案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运用高级协商策略与技巧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评估并调整策略以满足客户需求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建立长期合作关系及后续服务支持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协商技巧概述与重要性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20" r="2182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协商技巧定义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协商技巧是指在与客户、合作伙伴或团队成员沟通时，通过有效的沟通、倾听和表达，达成共识和解决问题的能力。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协商技巧作用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商技巧在商务沟通中扮演着至关重要的角色。它可以帮助双方更好地理解彼此的需求和利益，寻找共同点，从而达成互利共赢的协议。通过运用协商技巧，可以建立和维护良好的商业关系，提高客户满意度，促进业务成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协商技巧定义及作用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提升协商能力可以帮助商务人员更好地与客户、合作伙伴或团队成员进行沟通，减少误解和冲突，增进相互理解和信任。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增强沟通效果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通过有效的协商，可以及时发现并解决潜在的问题和矛盾，避免问题扩大化对双方造成不利影响。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促进问题解决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469" r="5469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5933" r="59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协商技巧的运用旨在寻求双方利益的平衡点，实现互利共赢的目标。这有助于建立长期稳定的合作关系，促进业务的持续发展。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实现共赢目标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提升协商能力意义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某商务团队在面对客户的复杂需求时，通过积极倾听、深入了解客户需求，并运用灵活的协商策略，最终与客户达成共识，成功签订了合同。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一家企业在与供应商进行价格谈判时，采用了开放式的协商方式，与供应商共同探讨降低成本的可能性。经过双方的努力，最终实现了价格优化和供应链协同效益的提升。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一个跨部门项目团队在面对项目进度严重滞后的困境时，通过有效的内部协商和资源调配，及时调整了项目计划和工作方式，最终使项目在规定时间内成功完成。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成功案例分享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深入了解客户需求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认真听取客户的意见和反馈，不打断客户发言，给予充分尊重。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理解客户立场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24" b="2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确认理解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469" r="546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站在客户的角度思考问题，理解客户的感受和需求。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用自己的话复述客户的观点，确保正确理解客户意思。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倾听并理解客户观点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3775" b="2377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分析客户真实需求与期望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深入挖掘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通过提问和引导，了解客户的真实需求和期望，包括对产品、服务、价格等方面的要求。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分析需求背后的原因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思考客户为什么会有这样的需求，从而更好地满足客户需求。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将客户的需求和期望转化为具体的、可衡量的目标，为后续协商提供基础。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通过真诚的态度、专业的知识和良好的信誉，建立客户对自己的信任。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25" r="1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542" r="1354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在沟通过程中保持耐心和热情，积极解答客户疑问，提供必要的帮助和支持。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保持耐心和热情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尊重不同文化背景的客户，避免使用可能引起误解的言辞或行为。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尊重文化差异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建立良好沟通氛围和信任关系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制定针对性解决方案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分析双方利益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在了解客户需求的基础上，分析双方的利益共同点，寻找合作的可能性。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通过积极倾听和有效沟通，准确理解客户的期望和需求。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建立共同目标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与客户协商并明确共同目标，确保解决方案符合双方的利益。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明确双方利益共同点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不拘泥于传统解决方案，积极寻求创新性的方法和思路。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拓展思维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6" r="806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学习行业内外的成功案例，汲取灵感，为客户提供更具创意的解决方案。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借鉴成功经验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针对客户的具体情况，提供个性化的解决方案，满足客户的特殊需求。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创新性提出解决方案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https://d.book118.com/727116041135006033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2024-09-07T07:08:54.081</cp:lastPrinted>
  <dcterms:created xsi:type="dcterms:W3CDTF">2024-09-06T23:08:54Z</dcterms:created>
  <dcterms:modified xsi:type="dcterms:W3CDTF">2024-09-06T23:08:56Z</dcterms:modified>
</cp:coreProperties>
</file>