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7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tags" Target="tags/tag1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FC1246-7122-41D0-AC83-1E8C9E6641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553C7C-AB27-41DC-BAEE-B967CE587A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3130F2-FFB4-4C19-A2E0-DAC435EB18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F7D86A-306D-4A35-8FA5-F355AA0BC2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710C557-83E0-45E2-A5FB-8BEB8613EC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D648E9E-BD40-4196-91C3-02270E192C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1ED0C52-6861-4AD8-97D8-561E08CEE5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3D36E9-F029-4572-877E-343699F164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414A90-5A8B-457F-A51E-A1DBD1B4F1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B14956-51C9-4E9D-948E-EACF399C98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0E2238-9DA6-462B-9043-A26E16D3E6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7122030106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天津网络推广方案渠道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810496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网络推广渠道概述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天津地区网络推广现状分析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天津网络推广方案制定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搜索引擎优化（SEO）实施计划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810496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社交媒体推广实施计划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内容营销实施计划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电子邮件营销实施计划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https://d.book118.com/727122030106006043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</Paragraphs>
  <Slides>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2024-09-17T08:56:36.837</cp:lastPrinted>
  <dcterms:created xsi:type="dcterms:W3CDTF">2024-09-17T00:56:36Z</dcterms:created>
  <dcterms:modified xsi:type="dcterms:W3CDTF">2024-09-17T00:56:38Z</dcterms:modified>
</cp:coreProperties>
</file>