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761B3-59E3-4A50-B765-FDF0329A4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083B0-0DE1-43A6-A766-9D347C4F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6748D-89FA-4693-8712-623A0A2A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8D950-336D-406F-9283-FBC47EC48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8A06E-B622-43FD-BBD1-D6EAA4313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C3D830-285E-413A-8B82-2B6A76A4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C0369-F293-4B9B-B8E9-464DA4E3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2BD4A-72E0-4E42-9EBD-AEDA303A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A3C9A-BC09-4421-A5FE-14D1790C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F5253-F452-4B6B-8184-9D6C15F20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D4F5F-802A-4A3A-8DD6-2679E161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2103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2年中国重大安全事故分析\n## 1.2012年中国重大安全事故概述\n### 1.1 2012年重大安全事故统计及分析\n### 1.2 重大安全事故影响及损失评估\n### 1.3 重大安全事故特点及趋势分析\n## 2.工业安全事故案例分析\n### 2.1 工业安全事故原因及预防措施\n### 2.2 典型案例分析：事故原因与教训\n### 2.3 工业安全事故预防与管理建议\n## 3.交通事故案例分析\n### 3.1 交通事故原因及预防措施\n### 3.2 典型案例分析：事故原因与教训\n### 3.3 交通事故预防与管理建议\n## 4.火灾安全事故案例分析\n### 4.1 火灾安全事故原因及预防措施\n### 4.2 典型案例分析：事故原因与教训\n### 4.3 火灾安全事故预防与管理建议\n## 5.公共场所安全事故案例分析\n### 5.1 公共场所安全事故原因及预防措施\n### 5.2 典型案例分析：事故原因与教训\n### 5.3 公共场所安全事故预防与管理建议\n## 6.自然灾害事故案例分析\n### 6.1 自然灾害事故原因及预防措施\n### 6.2 典型案例分析：事故原因与教训\n### 6.3 自然灾害事故预防与管理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100"/>
              <a:t>2012年中国重大安全事故分析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012年中国重大安全事故概述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统计数据显示，2012年中国共发生重大安全事故3000余起，造成人员伤亡3万余人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工业安全事故占比最高，达到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交通事故占比次之，达到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火灾安全事故占比约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公共场所安全事故占比约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</p:txBody>
          </p:sp>
        </p:grpSp>
        <p:grpSp>
          <p:nvGrpSpPr>
            <p:cNvPr id="218" name="组合 217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自然灾害事故占比相对较低，但仍需引起重视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地震、洪水等自然灾害导致的事故占比较小，但一旦发生，损失巨大</a:t>
                </a:r>
                <a:endParaRPr/>
              </a:p>
            </p:txBody>
          </p:sp>
        </p:grpSp>
        <p:grpSp>
          <p:nvGrpSpPr>
            <p:cNvPr id="221" name="组合 220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重大安全事故的发生呈现季节性和地域性特点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夏季和冬季是安全事故的高发期，可能与气候和节日活动有关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东部沿海地区事故数量较多，可能与经济发展水平和人口密度有关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2012年重大安全事故统计及分析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7" name="组合 226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工业安全事故影响深远，可能导致人员伤亡、财产损失以及环境污染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吉林宝源丰火灾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事故，造成121人死亡，直接财产损失达1.8亿元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工业事故还可能导致地下水、土壤等环境污染，影响长期生产生活</a:t>
                </a:r>
                <a:endParaRPr/>
              </a:p>
            </p:txBody>
          </p:sp>
        </p:grpSp>
        <p:grpSp>
          <p:nvGrpSpPr>
            <p:cNvPr id="230" name="组合 22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交通事故影响广泛，可能导致人员伤亡、财产损失以及交通拥堵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甘肃庆阳特大交通事故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，造成35人死亡，直接财产损失达2000余万元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交通事故还可能导致交通拥堵，影响社会经济发展</a:t>
                </a:r>
                <a:endParaRPr/>
              </a:p>
            </p:txBody>
          </p:sp>
        </p:grpSp>
        <p:grpSp>
          <p:nvGrpSpPr>
            <p:cNvPr id="233" name="组合 23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火灾安全事故影响严重，可能导致人员伤亡、财产损失以及社会影响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北京大兴火灾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事故，造成19人死亡，直接财产损失达8000余万元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火灾事故还可能导致社会恐慌，影响社会稳定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重大安全事故影响及损失评估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9" name="组合 23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重大安全事故呈现多发频发的特点，需要引起高度重视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随着经济发展和人口增长，事故发生的概率逐渐增加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政府和相关部门需要加大监管力度，提高安全意识</a:t>
                </a:r>
                <a:endParaRPr/>
              </a:p>
            </p:txBody>
          </p:sp>
        </p:grpSp>
        <p:grpSp>
          <p:nvGrpSpPr>
            <p:cNvPr id="242" name="组合 241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重大安全事故呈现行业集中的特点，需要针对性加强安全管理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工业、交通、火灾等行业事故占比高，需要重点关注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政府和相关部门需要制定针对性的政策措施，加强行业安全管理</a:t>
                </a:r>
                <a:endParaRPr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重大安全事故呈现人为因素突出的特点，需要加强培训和教育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人为操作失误、违反安全规定等行为是事故的主要原因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政府和相关部门需要加强安全培训和教育，提高人们的安全生产意识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重大安全事故特点及趋势分析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工业安全事故案例分析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工业安全事故原因及预防措施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组合 2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组合 25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工业安全事故的主要原因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人为操作失误：如员工未经培训、操作不当等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设备设施老化：如设备长期使用、维护不足等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安全生产管理不善：如安全生产制度不健全、监管不到位等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加强员工培训，提高操作技能和安全意识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定期检查设备设施，确保其正常运行和安全可靠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完善安全生产管理制度，加强安全监管和执法力度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组合 2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吉林宝源丰火灾事故原因与教训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原因：电气线路短路引发火灾，企业安全生产管理不善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教训：加强电气线路安全检查，提高企业安全生产管理水平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组合 27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江苏昆山爆炸事故原因与教训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原因：金属粉尘爆炸，企业安全生产管理不善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教训：加强粉尘作业安全管理，提高企业安全生产管理水平</a:t>
                </a:r>
                <a:endParaRPr/>
              </a:p>
            </p:txBody>
          </p:sp>
          <p:pic>
            <p:nvPicPr>
              <p:cNvPr id="2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组合 27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云南曲靖矿难事故原因与教训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原因：矿井瓦斯爆炸，企业安全生产管理不善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教训：加强矿井安全管理，提高企业安全生产管理水平</a:t>
                </a:r>
                <a:endParaRPr/>
              </a:p>
            </p:txBody>
          </p:sp>
          <p:pic>
            <p:nvPicPr>
              <p:cNvPr id="2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典型案例分析：事故原因与教训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加强安全生产法律法规建设，提高企业违法成本</a:t>
                </a:r>
                <a:endParaRPr/>
              </a:p>
            </p:txBody>
          </p:sp>
          <p:sp>
            <p:nvSpPr>
              <p:cNvPr id="2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完善安全生产法律法规体系，明确企业安全生产责任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加大对违法违规企业的处罚力度，形成有效的威慑力</a:t>
                </a:r>
                <a:endParaRPr/>
              </a:p>
            </p:txBody>
          </p:sp>
        </p:grpSp>
        <p:grpSp>
          <p:nvGrpSpPr>
            <p:cNvPr id="2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加强安全生产监管力度，提高安全监管水平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完善安全生产监管体制，明确监管部门职责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提高安全监管人员素质，提升安全监管能力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加强企业安全生产管理，提高企业安全生产水平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完善企业安全生产管理制度，确保各项安全措施落实到位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加强员工培训，提高员工操作技能和安全意识</a:t>
                </a:r>
                <a:endParaRPr/>
              </a:p>
            </p:txBody>
          </p:sp>
        </p:grpSp>
      </p:grpSp>
      <p:pic>
        <p:nvPicPr>
          <p:cNvPr id="2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工业安全事故预防与管理建议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交通事故案例分析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交通事故的主要原因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人为操作失误：如驾驶员疲劳驾驶、超速行驶等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交通设施不完善：如道路拥堵、交通信号灯设置不合理等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交通安全意识不强：如行人、非机动车驾驶员不遵守交通规则等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加强驾驶员培训，提高驾驶技能和安全意识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完善交通设施，提高道路通行能力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加强交通安全宣传教育，提高公众交通安全意识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交通事故原因及预防措施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甘肃庆阳特大交通事故事故原因与教训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原因：驾驶员超速行驶、操作不当，道路湿滑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教训：加强驾驶员培训，提高驾驶技能和安全意识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加强道路安全管理，提高道路通行能力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北京雾霾天连环车祸事故原因与教训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原因：雾霾天气导致能见度降低，驾驶员操作失误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教训：加强恶劣天气交通安全管理，提高驾驶员应对能力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加强交通安全宣传教育，提高公众交通安全意识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典型案例分析：事故原因与教训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加强交通法律法规建设，提高违法成本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完善交通法律法规体系，明确交通行为规范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加大对违法违规行为的处罚力度，形成有效的威慑力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加强交通监管力度，提高安全监管水平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完善交通监管体制，明确监管部门职责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提高交通监管人员素质，提升安全监管能力</a:t>
                </a:r>
                <a:endParaRPr/>
              </a:p>
            </p:txBody>
          </p:sp>
        </p:grpSp>
        <p:grpSp>
          <p:nvGrpSpPr>
            <p:cNvPr id="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加强交通安全宣传教育，提高公众交通安全意识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开展交通安全宣传活动，提高公众交通安全意识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加强学校交通安全教育，培养良好的交通安全习惯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交通事故预防与管理建议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https://d.book118.com/727122103142006042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2012年中国重大安全事故分析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2024-09-16T05:37:43.702</cp:lastPrinted>
  <dcterms:created xsi:type="dcterms:W3CDTF">2024-09-15T21:37:43Z</dcterms:created>
  <dcterms:modified xsi:type="dcterms:W3CDTF">2024-09-15T21:37:45Z</dcterms:modified>
</cp:coreProperties>
</file>