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B62ED-85D5-4D85-827F-F25724CCF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C0066-34BC-4A45-AE35-54CD9F65D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F48DC-704B-492D-AE5B-A8B6546AC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5BD8D-9FDB-4E3F-9A45-960E05E76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75CD2-9DAB-4867-AADD-45C7CF88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BD0D1-C1FE-4FBF-90C8-2EAD2639B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C37B9-23D6-43C4-8FE0-D28431651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4EDAF-57E7-4E1A-B481-205F39A68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BF287-1E7C-4A0D-91F3-3E59542B2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D0EF9-98EC-4ACF-9FB6-1252DD88F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7CDAC-BB91-4D08-A05B-D88BC1EDC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240161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医院重点学科建设实施方案的学科建设与医学信息安全保障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医院重点学科建设实施方案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学科建设与医学信息安全关系分析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实施过程中可能遇到的问题及解决方案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87" r="12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72" b="4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推动医学发展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通过重点学科建设，提高医院的诊疗水平和科研能力，推动医学领域的进步和发展。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提升医院综合实力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加强学科建设有助于提升医院的整体实力，增强医院的竞争力和影响力。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保障医学信息安全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在信息化时代，医学信息安全至关重要。通过实施重点学科建设方案，加强医学信息安全保障措施，确保医疗数据的安全性和保密性。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详细介绍医院重点学科建设的目标、原则、实施步骤和保障措施。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阐述医院在医学信息安全方面所采取的措施，包括数据加密、访问控制、网络安全等方面的内容。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医学信息安全保障措施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对医院重点学科建设实施方案的效果进行评估，包括学科水平的提升、科研成果的产出、医学信息安全的保障等方面的内容。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医院重点学科建设实施方案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培养高素质医学人才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通过学科建设和人才培养，培养一批高水平的医学人才，提高医院的综合竞争力。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推动医学科技创新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通过重点学科建设，促进医院在医学科技创新方面的发展，提高医院的科研水平和创新能力。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提升学科整体实力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通过重点学科建设，提升医院在相关学科领域的整体实力，包括临床医疗、科研、教学等方面。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学科方向凝练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科研平台搭建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明确学科的研究方向和发展重点，形成具有特色和优势的学科方向。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建设高水平的科研平台，包括实验室、研究中心等，为学科发展提供有力支撑。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加强学科人才队伍建设，包括引进高层次人才、培养青年骨干等，形成结构合理的学科团队。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加强国内外学术交流与合作，提升学科的国际影响力和竞争力。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制定详细的学科建设计划和时间表，明确各项任务的责任人、完成时间和预期成果。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建立定期评估和督导机制，对学科建设进展情况进行监督和评估，及时发现问题并采取相应措施加以解决。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根据评估结果和实际情况，对学科建设计划和时间表进行适时调整和优化，确保学科建设目标的顺利实现。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学科建设计划与时间表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医学信息安全保障措施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对医院内的医学信息进行全面梳理，识别关键信息资产，如患者电子病历、医学影像数据等。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脆弱性评估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分析可能对医学信息资产造成威胁的因素，如黑客攻击、病毒感染、内部泄露等。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评估医院信息系统存在的安全漏洞和弱点，如系统漏洞、弱密码策略等。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制定严格的访问控制策略，确保只有授权人员能够访问敏感医学信息。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对重要医学信息进行加密处理，确保数据在传输和存储过程中的安全性。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建立安全审计机制，对所有访问和操作进行记录和监控，以便事后追踪和溯源。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部署防火墙设备，对进出医院网络的数据流进行过滤和监控，防止未经授权的访问和攻击。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采用入侵检测技术，实时监测医院网络中的异常行为，及时发现并处置潜在的安全威胁。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建立数据备份与恢复机制，确保在发生安全事件时能够及时恢复受损数据，保障医院业务的连续性。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信息安全技术防护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https://d.book118.com/727124016111006050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2024-09-23T03:05:28.435</cp:lastPrinted>
  <dcterms:created xsi:type="dcterms:W3CDTF">2024-09-22T19:05:28Z</dcterms:created>
  <dcterms:modified xsi:type="dcterms:W3CDTF">2024-09-22T19:05:30Z</dcterms:modified>
</cp:coreProperties>
</file>