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95216-7803-49D3-A87E-BF70CB116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5A377-83BE-4D20-8643-203FDF99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F055-4202-4608-B750-C72852AA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63C87-E42E-45B2-B7D0-AFA90347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D6270-9636-4E0E-8A0D-C022C1AF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47B93-5A85-449C-A072-190C44742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3DE45-AD07-474B-91EE-4B883063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C204E-FD85-4D88-A2E8-36F53F2A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EE3B3-2DAE-4F6F-BB8E-0ED5FFD2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93D30-89DD-4AFD-85AB-A8C8EE9E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EBBE8-5D40-4044-98A5-1C6CC018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402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晨间护理落实管理查房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晨间护理的落实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晨间护理的管理查房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晨间护理的改进与优化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晨间护理的案例分享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晨间护理是对患者进行清晨首次护理的程序，包括评估患者的病情状况、生命体征、自身认知情况以及夜间情况等。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晨间护理有助于及时发现患者的病情变化，为后续治疗和护理提供依据。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晨间护理是医院护理工作的重要组成部分，对于保障患者的安全和舒适具有重要意义。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通过晨间护理，医护人员可以及时了解患者的病情状况，为后续治疗提供依据。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及时了解患者情况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晨间护理有助于及早发现并预防并发症的发生，降低患者的病死率。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晨间护理能够提高医护人员的责任心和工作效率，从而提高整体护理质量。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对患者的病情状况、生命体征、自身认知情况进行评估，了解患者的基本情况。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通过观察和询问，及时发现患者的异常情况，如疼痛、发热、呼吸困难等。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根据晨间护理的评估结果，为患者制定个性化的治疗和护理方案。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通过提供优质的晨间护理服务，提高患者对医院的满意度和信任度。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发现异常情况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指导治疗和护理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晨间护理的落实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更衣和整理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更换宝宝的尿布或纸尿片，并给宝宝穿上合适的衣服。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洗手和足部护理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用温水给宝宝洗手和足部，保持皮肤清洁。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用湿润的棉签轻轻擦拭宝宝的牙龈和舌头，避免食物残渣和细菌滋生。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检查并准备所需的护理物品，如毛巾、洗漱用品、换洗衣物等。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清洁面部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用温水湿润毛巾，轻轻擦拭宝宝的面部，注意清洁眼角和鼻孔。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动作轻柔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观察宝宝情况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保持卫生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437" b="543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在护理过程中，注意保持室内温暖，避免宝宝受凉。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在清洁和护理过程中，动作要轻柔，以免弄伤宝宝。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在护理过程中，注意观察宝宝是否有不适或异常情况。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护理用品要保持清洁卫生，避免交叉感染。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尽量每天在固定的时间进行晨间护理，有助于宝宝养成良好的生活习惯。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建立规律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在护理过程中，与宝宝进行互动和交流，增进亲子关系。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对于不配合的宝宝，要耐心引导和安抚，避免强行护理。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耐心引导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根据宝宝的身体状况和需求，适当调整晨间护理的流程和内容。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根据宝宝情况调整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晨间护理的技巧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晨间护理的管理查房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https://d.book118.com/727124021130006026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2024-08-31T22:32:18.326</cp:lastPrinted>
  <dcterms:created xsi:type="dcterms:W3CDTF">2024-08-31T14:32:18Z</dcterms:created>
  <dcterms:modified xsi:type="dcterms:W3CDTF">2024-08-31T14:32:20Z</dcterms:modified>
</cp:coreProperties>
</file>