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9FA838-50CE-49E0-AAFF-7B400993E0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A2AA68-781D-415C-9235-6113CA2C82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DB7C7D-8707-4950-BB54-CEC830DB7C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E7063C-58DA-47C5-A014-E0D94396CF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A0A8A7-69C0-4C16-B40C-1B6B65C10A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BED1FA-BC0B-4F4E-A648-F678BBD05D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63D0DD-9355-44AD-B1D3-3D418047B0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41BD74-4611-4686-A5EE-216E6EC14B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C11365-F3B0-4952-AD84-55406832FE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6C4687-082E-4C44-9DB5-D545721B95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F2AA0C-116A-46C5-8188-01F5A765DD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712420104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Microsoft Yahei"/>
                <a:ea typeface="Microsoft Yahei"/>
                <a:cs typeface="Microsoft Yahei"/>
              </a:rPr>
              <a:t>2024-01-08</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咨询方法的灵活运用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咨询方法概述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咨询方法的核心思想</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咨询方法的灵活运用策略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咨询方法在企业管理中的应用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咨询方法在行业发展中的应用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咨询方法面临的挑战与机遇</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咨询方法概述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咨询方法的定义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咨询方法是指咨询师在为客户提供咨询服务过程中所采用的一系列技术和手段的总称，旨在帮助客户识别问题、分析原因、制定解决方案并推动实施。</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咨询方法的分类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根据咨询服务的不同领域和特点，咨询方法可分为战略咨询方法、管理咨询方法、人力资源咨询方法、市场营销咨询方法等。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合理运用咨询方法，有助于提高咨询服务的针对性和实效性，从而满足客户的个性化需求。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提升咨询服务质量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推动问题解决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3711" r="371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促进知识传递</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966" r="1496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咨询方法能够帮助客户深入分析问题本质，找到问题根源，进而制定切实可行的解决方案。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咨询方法在咨询服务过程中发挥着知识传递的作用，有助于客户学习和掌握新的管理理念和技能。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咨询方法的重要性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随着互联网和人工智能技术的不断发展，咨询方法将更加注重数字化和智能化的应用，如大数据分析、机器学习等。</a:t>
            </a:r>
          </a:p>
        </p:txBody>
      </p:sp>
      <p:pic>
        <p:nvPicPr>
          <p:cNvPr id="6" name="Picture 6"/>
          <p:cNvPicPr>
            <a:picLocks noChangeAspect="1"/>
          </p:cNvPicPr>
          <p:nvPr/>
        </p:nvPicPr>
        <p:blipFill>
          <a:blip r:embed="rId2"/>
          <a:srcRect l="12671" r="1267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数字化与智能化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未来咨询方法将更加注重跨界融合，结合不同领域的知识和技术，为客户提供更加全面的咨询服务。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跨界融合</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客户参与式咨询方法将更加受到重视，通过引导客户积极参与咨询过程，提高咨询服务的针对性和满意度。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客户参与式咨询</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咨询方法的发展趋势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咨询方法的核心思想</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明确问题</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在咨询过程中，首先要明确问题的性质、范围和影响因素，确保对问题有全面深入的理解。</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问题分析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运用专业知识和技能，对问题进行深入分析，找出问题的根源和关键因素。</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问题解决</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提出针对性的解决方案，帮助客户解决问题并实现目标。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问题导向</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将问题置于整个系统中考虑，关注各要素之间的相互关系和影响。</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整体观念</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运用系统分析工具和方法，对系统的结构、功能和动态行为进行分析。</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系统分析</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通过调整系统结构和参数，优化系统性能，实现整体最优。</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系统优化</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系统思维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鼓励创新思维和创造性解决问题，打破传统思维模式和框架。</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1750" r="117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4250" r="1425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创新思维</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探索和应用新的方法和技术，提高解决问题的效率和质量。</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创新方法</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将创新理念和方法应用于实践中，推动组织和行业的创新和发展。</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创新实践</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创新意识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数据收集</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收集相关的数据和信息，确保数据的准确性和完整性。</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数据应用</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将数据分析结果应用于决策和实践中，提高决策的科学性和有效性。</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数据分析</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运用统计分析和数据挖掘技术，对数据进行处理、分析和解释。</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咨询方法的灵活运用策略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根据问题的性质、复杂度和紧迫性，将问题分为不同类型，如战略问题、运营问题、技术问题等。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问题分类</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针对不同类型的问题，选择相应的咨询方法，如SWOT分析、五力模型、PEST分析等。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方法匹配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根据客户的具体情况和需求，定制个性化的咨询方案，确保解决方案的针对性和有效性。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定制化方案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针对不同问题选择合适的咨询方法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将多种咨询方法进行有机整合，形成综合性的解决方案，提高解决问题的效率和质量。</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方法整合</a:t>
            </a:r>
          </a:p>
        </p:txBody>
      </p:sp>
      <p:pic>
        <p:nvPicPr>
          <p:cNvPr id="5" name="Picture 5"/>
          <p:cNvPicPr>
            <a:picLocks noChangeAspect="1"/>
          </p:cNvPicPr>
          <p:nvPr/>
        </p:nvPicPr>
        <p:blipFill>
          <a:blip r:embed="rId2"/>
          <a:srcRect l="3083" r="308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鼓励咨询顾问运用创新思维，探索新的咨询方法和技术，以满足客户不断变化的需求。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创新思维</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与其他领域的专家或机构进行跨界合作，引入新的视角和方法，为客户提供更全面的咨询服务。</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跨界合作</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创新咨询方法的组合与应用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跨领域学习</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积极学习其他领域的咨询方法和经验，如管理学、经济学、心理学等，拓宽视野和思路。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方法移植</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将其他领域的咨询方法经过适当改造后，应用到本领域中，以解决特定的问题或满足特定需求。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最佳实践分享</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鼓励咨询顾问分享各自领域的最佳实践和经验教训，促进团队内部的知识共享和学习。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借鉴其他领域的咨询方法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反馈机制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建立有效的客户反馈机制，及时了解客户对咨询方法和效果的评价和建议，以便进行持续改进。</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方法更新</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随着市场和技术的不断变化，定期更新和优化咨询方法和技术，保持与时俱进。</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经验总结</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对过往的咨询案例进行经验总结和教训提炼，不断完善和丰富咨询方法体系。</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持续改进与优化咨询方法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https://d.book118.com/727124201042006030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2024-09-01T20:00:07.561</cp:lastPrinted>
  <dcterms:created xsi:type="dcterms:W3CDTF">2024-09-01T12:00:07Z</dcterms:created>
  <dcterms:modified xsi:type="dcterms:W3CDTF">2024-09-01T12:00:09Z</dcterms:modified>
</cp:coreProperties>
</file>