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B4D76-573D-4052-AA95-EAD313476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3BEDB-1C15-441D-9D15-A7EB78648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187B0-2618-4F1E-8A17-656979088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6E90C-C746-4F64-BF9A-B2C4BF311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23E1A-35D5-453E-AB42-BFCE2386B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21C5D1-AB35-4B4D-8D47-655108B30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8D9B52-BCFD-43C4-BE46-2D5B3DBDC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C02C4-EB55-4A87-84BF-1A46FF5CA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B5E9A-0F06-4B7A-A3AD-CF1612E42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B60A8-C81B-47E2-A7C7-0B16D44DF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AD6A2-0E24-48E6-B194-024F2D2F8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2500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《校园安全教育》课件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校园安全教育概述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校园安全制度与规范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校园消防安全知识普及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校园交通安全知识普及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校园食品安全知识普及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校园网络安全知识普及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校园心理健康与安全教育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校园安全教育概述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校园安全现状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当前校园安全事件频发，涉及校园内外、交通、食品、消防、网络等多个方面，严重威胁师生生命财产安全。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校园安全重要性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校园安全是教育事业发展的重要保障，关系到师生身心健康和学校正常教育教学秩序。加强校园安全教育，提高师生安全意识和防范能力，对于维护校园安全稳定具有重要意义。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020" r="70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校园安全现状及重要性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1" r="32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57" r="331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81" r="312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通过校园安全教育，使师生掌握基本的安全知识和技能，增强安全防范意识，提高应对突发事件的能力。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坚持预防为主、综合治理的原则，注重理论与实践相结合、知识传授与能力培养相结合、学校教育与家庭教育相结合。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校园安全教育目标与原则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主要包括校园安全基本概念、校园内外安全、交通安全、食品安全、消防安全、网络安全等方面的知识和技能。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课件内容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“概述-现状-重要性-目标与原则-内容与方法-实践与探索”的逻辑顺序进行安排，每个部分包含相应的知识点和技能点，便于师生学习和掌握。同时，结合案例分析、互动讨论等形式，增强课件的趣味性和实用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结构安排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课件内容与结构安排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校园安全制度与规范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178" r="71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校园安全制度解读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校园安全制度的重要性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保障师生安全，维护校园秩序，促进教育教学活动的顺利进行。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校园安全制度的内容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包括校园出入管理、消防安全、食品安全、校车安全等方面的规定。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校园安全制度的执行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学校应建立健全安全管理机构，配备专职或兼职安全管理人员，负责校园安全制度的执行和监督。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校车安全规范</a:t>
            </a:r>
            <a:endParaRPr lang="en-US" sz="1605" b="1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学校应选用符合国家安全标准的校车，并定期对校车进行维护和保养；校车司机应具备相应驾驶资格和良好驾驶习惯，确保学生上下学途中的安全。</a:t>
            </a:r>
            <a:endParaRPr lang="en-US" sz="1350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校园出入管理规范</a:t>
            </a:r>
            <a:endParaRPr lang="en-US" sz="1605" b="1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师生进出校园应佩戴有效证件，外来人员需登记并经批准后方可进入。</a:t>
            </a:r>
            <a:endParaRPr lang="en-US" sz="1350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消防安全规范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学校应建立消防安全责任制，定期检查消防设施和器材，确保完好有效；师生应掌握基本的消防知识和技能。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食品安全规范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学校食堂应遵守食品安全法律法规，确保食品采购、加工、储存等环节的卫生安全；师生应注意饮食卫生，避免食物中毒等事件的发生。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校园安全规范与要求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可能导致未经授权的人员进入校园，给师生安全带来潜在威胁。对于违反规定的行为，学校可给予警告、记过等纪律处分。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违反校园出入管理规定的后果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可能导致火灾事故的发生，造成人员伤亡和财产损失。对于违反规定的行为，学校可给予严重警告、记大过等纪律处分；构成犯罪的，依法追究刑事责任。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违反消防安全规定的后果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可能导致食物中毒等事件的发生，影响师生身体健康。对于违反规定的行为，学校可给予责令整改、罚款等处罚措施；情节严重的，可依法吊销食堂经营许可证。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违反食品安全规定的后果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可能导致校车交通事故的发生，危及学生生命安全。对于违反规定的行为，学校可给予司机解聘、校车停用等处罚措施；情节严重的，可依法追究相关责任人的法律责任。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违反校车安全规定的后果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违反制度规范的后果及处罚措施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校园消防安全知识普及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电气设备故障、违规使用明火、易燃物品管理不当等。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定期检查电气设备，遵守用火规定，妥善存放易燃物品。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火灾原因及预防措施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火灾报警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发现火情立即拨打119火警电话，报告详细地址和火情。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应急疏散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熟悉安全出口和疏散通道，保持冷静，迅速有序撤离。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火灾报警与应急疏散方法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灭火器材使用方法和注意事项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使用方法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根据不同类型的灭火器，按照操作说明进行正确使用。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注意事项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定期检查灭火器材是否完好有效，掌握正确使用方法，避免误操作。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校园交通安全知识普及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https://d.book118.com/727125005006006035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2024-09-09T06:12:14.840</cp:lastPrinted>
  <dcterms:created xsi:type="dcterms:W3CDTF">2024-09-08T22:12:14Z</dcterms:created>
  <dcterms:modified xsi:type="dcterms:W3CDTF">2024-09-08T22:12:16Z</dcterms:modified>
</cp:coreProperties>
</file>