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312C9-DC44-42F6-8A64-FEBCBBA73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7D0B0-FA58-44E4-98BB-EC1745547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BFBB44-C618-4EC0-AB31-95CE9BFF0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781FD-F0C6-4454-A4A5-E4E3A9CCA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366F2C-E714-4CB5-AB9E-3AB39872C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4D7419-D92E-48F4-95E4-E0FB2B653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EF8C45-C3FF-43EF-96D7-9762B52D0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15DDD-8518-4FBE-A393-4CF3E555A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7F9EF5-3D96-4772-99E5-AF59E3980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6FEBF-CB2B-4DC1-9F7E-FA7997458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87AB8-60C7-442E-BE0E-27942CD22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25020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护理专家相关课件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护理专家概述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护理专业知识与技能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护理专家在医疗体系中的作用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护理专家面临的挑战与解决方案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护理专家案例分享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护理专家概述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护理专家是指在护理领域具有丰富经验和专业技能的资深护士，能够为患者提供高质量、专业化的护理服务。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护理专家的职责包括评估患者状况、制定护理计划、实施护理措施、监测患者病情变化、提供心理支持、参与病案讨论和会诊等。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护理专家的定义与职责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护理专家职责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护理专家定义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194" r="121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护理专家通常需要具备护理学本科学历，并拥有多年的临床实践经验。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护理专家需要通过国家或地区级的资格认证考试，取得相应的资格证书，如注册护士、专业护士等。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资格认证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护理专家的教育背景与资格认证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护理专家的职业发展路径通常包括在临床实践中积累经验、提升专业技能、担任护理团队领导职务等。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随着医疗保健行业的不断发展，护理专家的需求量不断增加，职业前景十分广阔。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护理专家的职业发展路径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护理专业知识与技能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885" r="1488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841" r="2684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基础护理知识与技能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介绍基础护理的定义、目的、意义和原则，以及其在临床实践中的应用。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包括但不限于生命体征的测量、给药、注射、采血、急救等基础护理操作技能。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介绍基础护理相关的理论知识，如疾病预防、康复护理、营养护理等。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通过案例分析、模拟操作等形式，提高学员的实际操作能力和问题解决能力。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基础护理概述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基础护理理论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基础护理实践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高级护理技能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高级护理理论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高级护理实践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高级护理知识与技能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介绍高级护理的定义、目的、意义和原则，以及其在临床实践中的应用。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包括但不限于危重患者的监护、呼吸机的使用、血液净化等高级护理操作技能。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介绍高级护理相关的理论知识，如重症医学、危重病护理等。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通过模拟操作、实战演练等形式，提高学员应对紧急情况和处理复杂问题的能力。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85" r="145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52" r="1755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介绍特殊护理的定义、目的、意义和原则，以及其在临床实践中的应用。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特殊护理概述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包括但不限于特殊疾病的护理、特殊患者的照护等特殊护理操作技能。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特殊护理技能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介绍特殊护理相关的理论知识，如老年护理、儿科护理、精神科护理等。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特殊护理理论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通过案例分析、模拟操作等形式，提高学员针对特殊患者的护理能力和专业素养。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特殊护理实践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特殊护理知识与技能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护理专家在医疗体系中的作用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https://d.book118.com/727125020113006031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2024-09-03T21:59:46.937</cp:lastPrinted>
  <dcterms:created xsi:type="dcterms:W3CDTF">2024-09-03T13:59:46Z</dcterms:created>
  <dcterms:modified xsi:type="dcterms:W3CDTF">2024-09-03T13:59:48Z</dcterms:modified>
</cp:coreProperties>
</file>