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F4472-22B6-4E85-A776-887292798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4D6A61-AC89-4280-BDB3-EF269957E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48D945-ECAA-4199-A30A-F2A8EE44A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A57EDE-D368-4C4F-B9F4-8859F7406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74656C-40C4-426B-A778-EB56D4A27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F3B8EC-D1AF-4DB0-B971-C43BF0EA7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217D0C-994D-4F51-80A2-F9A0DB5B8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C76258-3131-4934-BFEA-99EAF1A64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15189D-748C-4180-8359-6035ECAAA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5AD84-37AC-4107-B963-94A6EBCCE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CB0E80-3824-49BC-AE33-8610F491A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125110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运营部门绩效考核管理的决策与优化分析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运营部门绩效考核管理现状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运营部门绩效考核管理问题分析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运营部门绩效考核管理优化方案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运营部门绩效考核管理实施计划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运营部门绩效考核管理效果评估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通过绩效考核管理，发现运营过程中的问题和不足，提出改进措施，提高运营效率。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提升运营效率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892" r="138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激励员工积极性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实现企业战略目标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建立合理的绩效考核制度，激发员工的工作积极性和创造力，提高员工满意度和忠诚度。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将绩效考核管理与企业战略相结合，确保运营部门的工作与企业整体战略目标保持一致。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运营部门各岗位绩效考核情况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对运营部门各岗位的绩效进行全面梳理和分析，包括考核指标、考核方法、考核结果等方面。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绩效考核管理存在的问题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深入剖析当前绩效考核管理中存在的问题，如考核指标不合理、考核方法不科学、考核结果不公正等。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改进措施及建议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针对存在的问题，提出具体的改进措施和建议，如优化考核指标、改进考核方法、加强考核结果反馈等。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结合企业战略目标和市场环境变化，制定运营部门未来绩效考核管理的发展规划和目标。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运营部门绩效考核管理现状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客户指标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客户满意度、客户保持率、客户投诉处理及时率等，反映运营部门在客户关系管理方面的表现。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学习与成长指标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员工满意度、员工培训率、员工流失率等，关注运营部门在人力资源管理和员工发展方面的表现。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内部流程指标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运营效率、运营质量、项目完成率等，体现运营部门内部管理和流程优化的成果。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财务指标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主要包括收入、利润、成本等关键业绩指标，用于衡量运营部门的经济效益。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考核指标体系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考核方法与流程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目标管理法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制定明确的运营目标，通过实际完成情况与目标的对比来评价绩效。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关键事件法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关注运营过程中的重大事件或突发事件，分析其对运营绩效的影响。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360度反馈法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收集来自上级、下级、同事、客户等多方面的反馈信息，全面评估运营人员的绩效。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考核流程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制定考核计划、确定考核指标和权重、收集数据和信息、绩效评估与反馈、绩效改进计划。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92949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361408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16169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982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766661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21327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93548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61913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16674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988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567166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321927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492031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85914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74498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277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8692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薪酬调整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94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根据考核结果调整运营人员的薪酬水平，激励员工提升绩效。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53945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职位晋升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446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将考核结果作为职位晋升的依据，选拔优秀的运营人员承担更高层次的职责。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49292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00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针对考核结果中反映出的不足之处，制定个性化的培训计划和发展规划，促进员工成长。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54545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改进运营策略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452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通过分析考核结果，发现运营过程中存在的问题和短板，为制定更有效的运营策略提供依据。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考核结果应用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运营部门绩效考核管理问题分析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导致员工不明确工作方向，难以有效衡量工作成果。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指标过于笼统，缺乏具体性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仅关注某一方面的绩效，忽略其他重要方面，导致考核结果片面。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指标过于单一，缺乏全面性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不同指标的重要性未得到充分体现，影响考核结果的准确性和公正性。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指标权重设置不合理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考核指标设置不合理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考核周期不合理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周期过长或过短，导致考核结果无法真实反映员工绩效。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考核标准不明确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缺乏统一、明确的考核标准，导致主观因素过多，影响考核结果的客观性和公正性。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考核方法过于简单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仅采用单一的考核方法，如打分、评级等，忽略员工实际工作表现和贡献。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考核方法不科学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27262" y="1849088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4" name="AutoShape 4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Freeform 6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考核结果未及时反馈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考核结果应用不充分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527262" y="2424430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员工无法及时了解自己的绩效表现，难以进行改进和提升。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527262" y="3282680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考核结果未与薪酬、晋升等挂钩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27262" y="387707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导致员工对考核缺乏重视，缺乏激励作用。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527262" y="4771916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527262" y="536630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企业未根据员工绩效表现提供有针对性的培训和发展机会，影响员工职业成长。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考核结果未用于培训和发展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https://d.book118.com/727125110033006041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2024-09-13T22:03:30.605</cp:lastPrinted>
  <dcterms:created xsi:type="dcterms:W3CDTF">2024-09-13T14:03:30Z</dcterms:created>
  <dcterms:modified xsi:type="dcterms:W3CDTF">2024-09-13T14:03:32Z</dcterms:modified>
</cp:coreProperties>
</file>